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9"/>
  </p:notesMasterIdLst>
  <p:sldIdLst>
    <p:sldId id="296" r:id="rId2"/>
    <p:sldId id="284" r:id="rId3"/>
    <p:sldId id="328" r:id="rId4"/>
    <p:sldId id="300" r:id="rId5"/>
    <p:sldId id="303" r:id="rId6"/>
    <p:sldId id="304" r:id="rId7"/>
    <p:sldId id="306" r:id="rId8"/>
    <p:sldId id="305" r:id="rId9"/>
    <p:sldId id="329" r:id="rId10"/>
    <p:sldId id="307" r:id="rId11"/>
    <p:sldId id="330" r:id="rId12"/>
    <p:sldId id="308" r:id="rId13"/>
    <p:sldId id="336" r:id="rId14"/>
    <p:sldId id="314" r:id="rId15"/>
    <p:sldId id="316" r:id="rId16"/>
    <p:sldId id="318" r:id="rId17"/>
    <p:sldId id="341" r:id="rId18"/>
    <p:sldId id="342" r:id="rId19"/>
    <p:sldId id="335" r:id="rId20"/>
    <p:sldId id="326" r:id="rId21"/>
    <p:sldId id="332" r:id="rId22"/>
    <p:sldId id="333" r:id="rId23"/>
    <p:sldId id="334" r:id="rId24"/>
    <p:sldId id="340" r:id="rId25"/>
    <p:sldId id="338" r:id="rId26"/>
    <p:sldId id="339" r:id="rId27"/>
    <p:sldId id="327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Roboto Slab" pitchFamily="2" charset="0"/>
      <p:regular r:id="rId34"/>
      <p:bold r:id="rId35"/>
    </p:embeddedFont>
    <p:embeddedFont>
      <p:font typeface="Source Sans Pro" panose="020B0503030403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44"/>
    <p:restoredTop sz="95545"/>
  </p:normalViewPr>
  <p:slideViewPr>
    <p:cSldViewPr snapToGrid="0" snapToObjects="1">
      <p:cViewPr varScale="1">
        <p:scale>
          <a:sx n="139" d="100"/>
          <a:sy n="139" d="100"/>
        </p:scale>
        <p:origin x="768" y="176"/>
      </p:cViewPr>
      <p:guideLst/>
    </p:cSldViewPr>
  </p:slideViewPr>
  <p:notesTextViewPr>
    <p:cViewPr>
      <p:scale>
        <a:sx n="105" d="100"/>
        <a:sy n="10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734FCB-05AB-7E4E-AA0E-4EA151CF9ADE}" type="doc">
      <dgm:prSet loTypeId="urn:microsoft.com/office/officeart/2005/8/layout/radial2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fr-CA"/>
        </a:p>
      </dgm:t>
    </dgm:pt>
    <dgm:pt modelId="{CF890190-C10D-B94F-8859-CD11CB556AD5}">
      <dgm:prSet custT="1"/>
      <dgm:spPr>
        <a:solidFill>
          <a:schemeClr val="accent1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fr-CA" sz="18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Régression</a:t>
          </a:r>
          <a:endParaRPr lang="fr-CA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61C4816-FE00-9941-B232-1645754E98F8}" type="parTrans" cxnId="{05580FB3-CA99-3A49-B0C3-148EDAA2C71F}">
      <dgm:prSet/>
      <dgm:spPr/>
      <dgm:t>
        <a:bodyPr/>
        <a:lstStyle/>
        <a:p>
          <a:endParaRPr lang="fr-CA"/>
        </a:p>
      </dgm:t>
    </dgm:pt>
    <dgm:pt modelId="{E8106EE2-D68D-3C42-86DB-7AC867CE16A6}" type="sibTrans" cxnId="{05580FB3-CA99-3A49-B0C3-148EDAA2C71F}">
      <dgm:prSet/>
      <dgm:spPr/>
      <dgm:t>
        <a:bodyPr/>
        <a:lstStyle/>
        <a:p>
          <a:endParaRPr lang="fr-CA"/>
        </a:p>
      </dgm:t>
    </dgm:pt>
    <dgm:pt modelId="{71A94217-13CF-E746-BE16-7B37BD861621}">
      <dgm:prSet custT="1"/>
      <dgm:spPr>
        <a:solidFill>
          <a:schemeClr val="accent1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fr-CA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Classification</a:t>
          </a:r>
          <a:endParaRPr lang="fr-CA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F519C87-8594-6142-A128-B2B93D49AD49}" type="parTrans" cxnId="{BC4F041C-8863-9445-816F-D388D1039BD9}">
      <dgm:prSet/>
      <dgm:spPr/>
      <dgm:t>
        <a:bodyPr/>
        <a:lstStyle/>
        <a:p>
          <a:endParaRPr lang="fr-CA"/>
        </a:p>
      </dgm:t>
    </dgm:pt>
    <dgm:pt modelId="{3EDAD7D9-B784-2544-BEA4-F86891DBF50E}" type="sibTrans" cxnId="{BC4F041C-8863-9445-816F-D388D1039BD9}">
      <dgm:prSet/>
      <dgm:spPr/>
      <dgm:t>
        <a:bodyPr/>
        <a:lstStyle/>
        <a:p>
          <a:endParaRPr lang="fr-CA"/>
        </a:p>
      </dgm:t>
    </dgm:pt>
    <dgm:pt modelId="{58204545-70B8-F944-8ECC-E64DCEF1E64B}">
      <dgm:prSet custT="1"/>
      <dgm:spPr>
        <a:solidFill>
          <a:schemeClr val="accent1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fr-CA" sz="18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Clustering</a:t>
          </a:r>
          <a:endParaRPr lang="fr-CA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1BC5779-A32D-F240-B49D-ABCFA63C3BF8}" type="parTrans" cxnId="{7C81CCC5-17FE-0449-8EDA-2DA89181FA33}">
      <dgm:prSet/>
      <dgm:spPr/>
      <dgm:t>
        <a:bodyPr/>
        <a:lstStyle/>
        <a:p>
          <a:endParaRPr lang="fr-CA"/>
        </a:p>
      </dgm:t>
    </dgm:pt>
    <dgm:pt modelId="{62E7ED55-2BE8-2F47-AC52-1B46419DB256}" type="sibTrans" cxnId="{7C81CCC5-17FE-0449-8EDA-2DA89181FA33}">
      <dgm:prSet/>
      <dgm:spPr/>
      <dgm:t>
        <a:bodyPr/>
        <a:lstStyle/>
        <a:p>
          <a:endParaRPr lang="fr-CA"/>
        </a:p>
      </dgm:t>
    </dgm:pt>
    <dgm:pt modelId="{A1D1EB77-AA3D-094B-9C21-4B244EA78697}">
      <dgm:prSet custT="1"/>
      <dgm:spPr>
        <a:solidFill>
          <a:schemeClr val="accent1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fr-CA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Traitement du langage naturel </a:t>
          </a:r>
          <a:endParaRPr lang="fr-CA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74AE112-E0E2-3A45-B0F5-C6A4F2AD58BF}" type="parTrans" cxnId="{0DA64486-2C02-D347-8E08-586D37284C3D}">
      <dgm:prSet/>
      <dgm:spPr/>
      <dgm:t>
        <a:bodyPr/>
        <a:lstStyle/>
        <a:p>
          <a:endParaRPr lang="fr-CA"/>
        </a:p>
      </dgm:t>
    </dgm:pt>
    <dgm:pt modelId="{02EB610F-8A88-5E43-B056-47CDEBC867FF}" type="sibTrans" cxnId="{0DA64486-2C02-D347-8E08-586D37284C3D}">
      <dgm:prSet/>
      <dgm:spPr/>
      <dgm:t>
        <a:bodyPr/>
        <a:lstStyle/>
        <a:p>
          <a:endParaRPr lang="fr-CA"/>
        </a:p>
      </dgm:t>
    </dgm:pt>
    <dgm:pt modelId="{82347701-CF03-954A-B58C-4303784556CD}">
      <dgm:prSet custT="1"/>
      <dgm:spPr>
        <a:solidFill>
          <a:schemeClr val="accent1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fr-CA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Apprentissage par renforcement</a:t>
          </a:r>
          <a:endParaRPr lang="fr-CA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0675DD2-3FA5-7146-8600-66B40FCAD856}" type="parTrans" cxnId="{A5E5B687-2042-D84A-A8D1-8BB76A5E5969}">
      <dgm:prSet/>
      <dgm:spPr/>
      <dgm:t>
        <a:bodyPr/>
        <a:lstStyle/>
        <a:p>
          <a:endParaRPr lang="fr-CA"/>
        </a:p>
      </dgm:t>
    </dgm:pt>
    <dgm:pt modelId="{0E160507-270F-244A-8D9A-C403E717F1D5}" type="sibTrans" cxnId="{A5E5B687-2042-D84A-A8D1-8BB76A5E5969}">
      <dgm:prSet/>
      <dgm:spPr/>
      <dgm:t>
        <a:bodyPr/>
        <a:lstStyle/>
        <a:p>
          <a:endParaRPr lang="fr-CA"/>
        </a:p>
      </dgm:t>
    </dgm:pt>
    <dgm:pt modelId="{834F37E6-4F1D-ED44-8ED6-708845EF74B2}" type="pres">
      <dgm:prSet presAssocID="{0A734FCB-05AB-7E4E-AA0E-4EA151CF9ADE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5E83AA96-7902-7340-94BB-5B93B4E02E2B}" type="pres">
      <dgm:prSet presAssocID="{0A734FCB-05AB-7E4E-AA0E-4EA151CF9ADE}" presName="cycle" presStyleCnt="0"/>
      <dgm:spPr/>
    </dgm:pt>
    <dgm:pt modelId="{95157BFF-1341-B74C-ACD3-3DE6D78D684B}" type="pres">
      <dgm:prSet presAssocID="{0A734FCB-05AB-7E4E-AA0E-4EA151CF9ADE}" presName="centerShape" presStyleCnt="0"/>
      <dgm:spPr/>
    </dgm:pt>
    <dgm:pt modelId="{59D94662-41BF-974E-891D-D9398F2D9127}" type="pres">
      <dgm:prSet presAssocID="{0A734FCB-05AB-7E4E-AA0E-4EA151CF9ADE}" presName="connSite" presStyleLbl="node1" presStyleIdx="0" presStyleCnt="6"/>
      <dgm:spPr/>
    </dgm:pt>
    <dgm:pt modelId="{24111913-3E0F-2A4F-B1F1-D2FF93B4E6A4}" type="pres">
      <dgm:prSet presAssocID="{0A734FCB-05AB-7E4E-AA0E-4EA151CF9ADE}" presName="visible" presStyleLbl="node1" presStyleIdx="0" presStyleCnt="6" custScaleX="84709" custScaleY="83407" custLinFactNeighborX="-5109" custLinFactNeighborY="-2204"/>
      <dgm:spPr>
        <a:solidFill>
          <a:schemeClr val="accent1">
            <a:hueOff val="0"/>
            <a:satOff val="0"/>
            <a:lumOff val="0"/>
          </a:schemeClr>
        </a:solidFill>
      </dgm:spPr>
    </dgm:pt>
    <dgm:pt modelId="{FF568B0C-A54E-2B41-962B-EEF67214FE77}" type="pres">
      <dgm:prSet presAssocID="{161C4816-FE00-9941-B232-1645754E98F8}" presName="Name25" presStyleLbl="parChTrans1D1" presStyleIdx="0" presStyleCnt="5"/>
      <dgm:spPr/>
    </dgm:pt>
    <dgm:pt modelId="{4B18224D-46E8-B149-825E-38B93BEAC5ED}" type="pres">
      <dgm:prSet presAssocID="{CF890190-C10D-B94F-8859-CD11CB556AD5}" presName="node" presStyleCnt="0"/>
      <dgm:spPr/>
    </dgm:pt>
    <dgm:pt modelId="{8BA05137-D8C4-0649-A925-4EF402B8E27C}" type="pres">
      <dgm:prSet presAssocID="{CF890190-C10D-B94F-8859-CD11CB556AD5}" presName="parentNode" presStyleLbl="node1" presStyleIdx="1" presStyleCnt="6" custScaleX="211121" custScaleY="205229" custLinFactX="-9983" custLinFactY="200000" custLinFactNeighborX="-100000" custLinFactNeighborY="240313">
        <dgm:presLayoutVars>
          <dgm:chMax val="1"/>
          <dgm:bulletEnabled val="1"/>
        </dgm:presLayoutVars>
      </dgm:prSet>
      <dgm:spPr/>
    </dgm:pt>
    <dgm:pt modelId="{D422D02F-4A22-FE4D-A907-54EBA9C3DF28}" type="pres">
      <dgm:prSet presAssocID="{CF890190-C10D-B94F-8859-CD11CB556AD5}" presName="childNode" presStyleLbl="revTx" presStyleIdx="0" presStyleCnt="0">
        <dgm:presLayoutVars>
          <dgm:bulletEnabled val="1"/>
        </dgm:presLayoutVars>
      </dgm:prSet>
      <dgm:spPr/>
    </dgm:pt>
    <dgm:pt modelId="{D502ECD0-D161-9246-B811-B1789BD549ED}" type="pres">
      <dgm:prSet presAssocID="{3F519C87-8594-6142-A128-B2B93D49AD49}" presName="Name25" presStyleLbl="parChTrans1D1" presStyleIdx="1" presStyleCnt="5"/>
      <dgm:spPr/>
    </dgm:pt>
    <dgm:pt modelId="{9F565641-B412-2A41-8E92-7493FF62D9B1}" type="pres">
      <dgm:prSet presAssocID="{71A94217-13CF-E746-BE16-7B37BD861621}" presName="node" presStyleCnt="0"/>
      <dgm:spPr/>
    </dgm:pt>
    <dgm:pt modelId="{7A032F09-7E64-1D46-B583-8871D69DD258}" type="pres">
      <dgm:prSet presAssocID="{71A94217-13CF-E746-BE16-7B37BD861621}" presName="parentNode" presStyleLbl="node1" presStyleIdx="2" presStyleCnt="6" custScaleX="238535" custScaleY="240541" custLinFactNeighborX="78612" custLinFactNeighborY="-33568">
        <dgm:presLayoutVars>
          <dgm:chMax val="1"/>
          <dgm:bulletEnabled val="1"/>
        </dgm:presLayoutVars>
      </dgm:prSet>
      <dgm:spPr/>
    </dgm:pt>
    <dgm:pt modelId="{828BDDD6-FF34-EF4D-B86C-2B01B2BC0970}" type="pres">
      <dgm:prSet presAssocID="{71A94217-13CF-E746-BE16-7B37BD861621}" presName="childNode" presStyleLbl="revTx" presStyleIdx="0" presStyleCnt="0">
        <dgm:presLayoutVars>
          <dgm:bulletEnabled val="1"/>
        </dgm:presLayoutVars>
      </dgm:prSet>
      <dgm:spPr/>
    </dgm:pt>
    <dgm:pt modelId="{B1661A04-D4DC-9540-89A0-DF6F6F348966}" type="pres">
      <dgm:prSet presAssocID="{51BC5779-A32D-F240-B49D-ABCFA63C3BF8}" presName="Name25" presStyleLbl="parChTrans1D1" presStyleIdx="2" presStyleCnt="5"/>
      <dgm:spPr/>
    </dgm:pt>
    <dgm:pt modelId="{D2EBDD95-92E3-6344-972B-B40E262B5889}" type="pres">
      <dgm:prSet presAssocID="{58204545-70B8-F944-8ECC-E64DCEF1E64B}" presName="node" presStyleCnt="0"/>
      <dgm:spPr/>
    </dgm:pt>
    <dgm:pt modelId="{1CBE61C1-7441-3748-BFA5-1CAC0B0E01F7}" type="pres">
      <dgm:prSet presAssocID="{58204545-70B8-F944-8ECC-E64DCEF1E64B}" presName="parentNode" presStyleLbl="node1" presStyleIdx="3" presStyleCnt="6" custScaleX="215281" custScaleY="212725" custLinFactX="137598" custLinFactNeighborX="200000" custLinFactNeighborY="-27132">
        <dgm:presLayoutVars>
          <dgm:chMax val="1"/>
          <dgm:bulletEnabled val="1"/>
        </dgm:presLayoutVars>
      </dgm:prSet>
      <dgm:spPr/>
    </dgm:pt>
    <dgm:pt modelId="{41632F5C-79F3-4246-B645-DCB1B8A7AE52}" type="pres">
      <dgm:prSet presAssocID="{58204545-70B8-F944-8ECC-E64DCEF1E64B}" presName="childNode" presStyleLbl="revTx" presStyleIdx="0" presStyleCnt="0">
        <dgm:presLayoutVars>
          <dgm:bulletEnabled val="1"/>
        </dgm:presLayoutVars>
      </dgm:prSet>
      <dgm:spPr/>
    </dgm:pt>
    <dgm:pt modelId="{816C9182-8540-F048-AD09-05F2FF73262E}" type="pres">
      <dgm:prSet presAssocID="{374AE112-E0E2-3A45-B0F5-C6A4F2AD58BF}" presName="Name25" presStyleLbl="parChTrans1D1" presStyleIdx="3" presStyleCnt="5"/>
      <dgm:spPr/>
    </dgm:pt>
    <dgm:pt modelId="{3FE308F9-AA43-894C-AA92-12FE4760911E}" type="pres">
      <dgm:prSet presAssocID="{A1D1EB77-AA3D-094B-9C21-4B244EA78697}" presName="node" presStyleCnt="0"/>
      <dgm:spPr/>
    </dgm:pt>
    <dgm:pt modelId="{712C7C73-5F0A-9849-B857-B2E4C6A58A1E}" type="pres">
      <dgm:prSet presAssocID="{A1D1EB77-AA3D-094B-9C21-4B244EA78697}" presName="parentNode" presStyleLbl="node1" presStyleIdx="4" presStyleCnt="6" custScaleX="265578" custScaleY="244072" custLinFactX="85964" custLinFactNeighborX="100000" custLinFactNeighborY="47169">
        <dgm:presLayoutVars>
          <dgm:chMax val="1"/>
          <dgm:bulletEnabled val="1"/>
        </dgm:presLayoutVars>
      </dgm:prSet>
      <dgm:spPr/>
    </dgm:pt>
    <dgm:pt modelId="{6D93D1D3-9E9F-A448-B9EC-7EF0B464801D}" type="pres">
      <dgm:prSet presAssocID="{A1D1EB77-AA3D-094B-9C21-4B244EA78697}" presName="childNode" presStyleLbl="revTx" presStyleIdx="0" presStyleCnt="0">
        <dgm:presLayoutVars>
          <dgm:bulletEnabled val="1"/>
        </dgm:presLayoutVars>
      </dgm:prSet>
      <dgm:spPr/>
    </dgm:pt>
    <dgm:pt modelId="{874F3B02-766B-7C41-9942-48B00F9ECB06}" type="pres">
      <dgm:prSet presAssocID="{30675DD2-3FA5-7146-8600-66B40FCAD856}" presName="Name25" presStyleLbl="parChTrans1D1" presStyleIdx="4" presStyleCnt="5"/>
      <dgm:spPr/>
    </dgm:pt>
    <dgm:pt modelId="{BF1B3315-7518-A74B-9B7D-8834DFE0F74B}" type="pres">
      <dgm:prSet presAssocID="{82347701-CF03-954A-B58C-4303784556CD}" presName="node" presStyleCnt="0"/>
      <dgm:spPr/>
    </dgm:pt>
    <dgm:pt modelId="{D78466DE-D9DC-0D4C-B91D-635B32BCF995}" type="pres">
      <dgm:prSet presAssocID="{82347701-CF03-954A-B58C-4303784556CD}" presName="parentNode" presStyleLbl="node1" presStyleIdx="5" presStyleCnt="6" custScaleX="256115" custScaleY="235892" custLinFactX="-105119" custLinFactY="-200000" custLinFactNeighborX="-200000" custLinFactNeighborY="-209650">
        <dgm:presLayoutVars>
          <dgm:chMax val="1"/>
          <dgm:bulletEnabled val="1"/>
        </dgm:presLayoutVars>
      </dgm:prSet>
      <dgm:spPr/>
    </dgm:pt>
    <dgm:pt modelId="{8743CEEC-289B-C042-B5E2-907D6B8D0846}" type="pres">
      <dgm:prSet presAssocID="{82347701-CF03-954A-B58C-4303784556CD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228C760A-BB7A-C14C-8CE3-53C9319B30D4}" type="presOf" srcId="{51BC5779-A32D-F240-B49D-ABCFA63C3BF8}" destId="{B1661A04-D4DC-9540-89A0-DF6F6F348966}" srcOrd="0" destOrd="0" presId="urn:microsoft.com/office/officeart/2005/8/layout/radial2"/>
    <dgm:cxn modelId="{66B11011-FAEF-1C4B-9D35-B60F15E790DA}" type="presOf" srcId="{0A734FCB-05AB-7E4E-AA0E-4EA151CF9ADE}" destId="{834F37E6-4F1D-ED44-8ED6-708845EF74B2}" srcOrd="0" destOrd="0" presId="urn:microsoft.com/office/officeart/2005/8/layout/radial2"/>
    <dgm:cxn modelId="{BC4F041C-8863-9445-816F-D388D1039BD9}" srcId="{0A734FCB-05AB-7E4E-AA0E-4EA151CF9ADE}" destId="{71A94217-13CF-E746-BE16-7B37BD861621}" srcOrd="1" destOrd="0" parTransId="{3F519C87-8594-6142-A128-B2B93D49AD49}" sibTransId="{3EDAD7D9-B784-2544-BEA4-F86891DBF50E}"/>
    <dgm:cxn modelId="{9F8F2F30-35BB-6547-948B-9CDA8AD218E5}" type="presOf" srcId="{CF890190-C10D-B94F-8859-CD11CB556AD5}" destId="{8BA05137-D8C4-0649-A925-4EF402B8E27C}" srcOrd="0" destOrd="0" presId="urn:microsoft.com/office/officeart/2005/8/layout/radial2"/>
    <dgm:cxn modelId="{491FEA3B-1BEA-8342-B77A-EDFF948233C0}" type="presOf" srcId="{3F519C87-8594-6142-A128-B2B93D49AD49}" destId="{D502ECD0-D161-9246-B811-B1789BD549ED}" srcOrd="0" destOrd="0" presId="urn:microsoft.com/office/officeart/2005/8/layout/radial2"/>
    <dgm:cxn modelId="{69245E45-328E-5042-B925-DF3AE40EC63E}" type="presOf" srcId="{71A94217-13CF-E746-BE16-7B37BD861621}" destId="{7A032F09-7E64-1D46-B583-8871D69DD258}" srcOrd="0" destOrd="0" presId="urn:microsoft.com/office/officeart/2005/8/layout/radial2"/>
    <dgm:cxn modelId="{D95C5178-9AE4-6B46-8AAA-D4971248DCBA}" type="presOf" srcId="{374AE112-E0E2-3A45-B0F5-C6A4F2AD58BF}" destId="{816C9182-8540-F048-AD09-05F2FF73262E}" srcOrd="0" destOrd="0" presId="urn:microsoft.com/office/officeart/2005/8/layout/radial2"/>
    <dgm:cxn modelId="{EB43D484-F216-2649-BB45-161F6E7875FA}" type="presOf" srcId="{A1D1EB77-AA3D-094B-9C21-4B244EA78697}" destId="{712C7C73-5F0A-9849-B857-B2E4C6A58A1E}" srcOrd="0" destOrd="0" presId="urn:microsoft.com/office/officeart/2005/8/layout/radial2"/>
    <dgm:cxn modelId="{0DA64486-2C02-D347-8E08-586D37284C3D}" srcId="{0A734FCB-05AB-7E4E-AA0E-4EA151CF9ADE}" destId="{A1D1EB77-AA3D-094B-9C21-4B244EA78697}" srcOrd="3" destOrd="0" parTransId="{374AE112-E0E2-3A45-B0F5-C6A4F2AD58BF}" sibTransId="{02EB610F-8A88-5E43-B056-47CDEBC867FF}"/>
    <dgm:cxn modelId="{A5E5B687-2042-D84A-A8D1-8BB76A5E5969}" srcId="{0A734FCB-05AB-7E4E-AA0E-4EA151CF9ADE}" destId="{82347701-CF03-954A-B58C-4303784556CD}" srcOrd="4" destOrd="0" parTransId="{30675DD2-3FA5-7146-8600-66B40FCAD856}" sibTransId="{0E160507-270F-244A-8D9A-C403E717F1D5}"/>
    <dgm:cxn modelId="{5EC0539A-3608-D94D-AAF3-2F4D804E46FF}" type="presOf" srcId="{82347701-CF03-954A-B58C-4303784556CD}" destId="{D78466DE-D9DC-0D4C-B91D-635B32BCF995}" srcOrd="0" destOrd="0" presId="urn:microsoft.com/office/officeart/2005/8/layout/radial2"/>
    <dgm:cxn modelId="{DBD9C29E-1198-5242-911F-056EA3B7D912}" type="presOf" srcId="{30675DD2-3FA5-7146-8600-66B40FCAD856}" destId="{874F3B02-766B-7C41-9942-48B00F9ECB06}" srcOrd="0" destOrd="0" presId="urn:microsoft.com/office/officeart/2005/8/layout/radial2"/>
    <dgm:cxn modelId="{05580FB3-CA99-3A49-B0C3-148EDAA2C71F}" srcId="{0A734FCB-05AB-7E4E-AA0E-4EA151CF9ADE}" destId="{CF890190-C10D-B94F-8859-CD11CB556AD5}" srcOrd="0" destOrd="0" parTransId="{161C4816-FE00-9941-B232-1645754E98F8}" sibTransId="{E8106EE2-D68D-3C42-86DB-7AC867CE16A6}"/>
    <dgm:cxn modelId="{F85D15B6-F34C-9747-8CE0-85CC4412DA70}" type="presOf" srcId="{161C4816-FE00-9941-B232-1645754E98F8}" destId="{FF568B0C-A54E-2B41-962B-EEF67214FE77}" srcOrd="0" destOrd="0" presId="urn:microsoft.com/office/officeart/2005/8/layout/radial2"/>
    <dgm:cxn modelId="{7C81CCC5-17FE-0449-8EDA-2DA89181FA33}" srcId="{0A734FCB-05AB-7E4E-AA0E-4EA151CF9ADE}" destId="{58204545-70B8-F944-8ECC-E64DCEF1E64B}" srcOrd="2" destOrd="0" parTransId="{51BC5779-A32D-F240-B49D-ABCFA63C3BF8}" sibTransId="{62E7ED55-2BE8-2F47-AC52-1B46419DB256}"/>
    <dgm:cxn modelId="{4F3458E2-7E34-1744-9133-BD89C37AC61A}" type="presOf" srcId="{58204545-70B8-F944-8ECC-E64DCEF1E64B}" destId="{1CBE61C1-7441-3748-BFA5-1CAC0B0E01F7}" srcOrd="0" destOrd="0" presId="urn:microsoft.com/office/officeart/2005/8/layout/radial2"/>
    <dgm:cxn modelId="{5DDEDEE4-924A-424D-A746-F215D1A7FE4E}" type="presParOf" srcId="{834F37E6-4F1D-ED44-8ED6-708845EF74B2}" destId="{5E83AA96-7902-7340-94BB-5B93B4E02E2B}" srcOrd="0" destOrd="0" presId="urn:microsoft.com/office/officeart/2005/8/layout/radial2"/>
    <dgm:cxn modelId="{581B394E-752C-E641-975D-17DAAE9A7DEB}" type="presParOf" srcId="{5E83AA96-7902-7340-94BB-5B93B4E02E2B}" destId="{95157BFF-1341-B74C-ACD3-3DE6D78D684B}" srcOrd="0" destOrd="0" presId="urn:microsoft.com/office/officeart/2005/8/layout/radial2"/>
    <dgm:cxn modelId="{FE1DAE87-E4A5-1748-BF71-2CC3A43FCDA9}" type="presParOf" srcId="{95157BFF-1341-B74C-ACD3-3DE6D78D684B}" destId="{59D94662-41BF-974E-891D-D9398F2D9127}" srcOrd="0" destOrd="0" presId="urn:microsoft.com/office/officeart/2005/8/layout/radial2"/>
    <dgm:cxn modelId="{1191B027-A236-974E-9497-CD5F64B592C4}" type="presParOf" srcId="{95157BFF-1341-B74C-ACD3-3DE6D78D684B}" destId="{24111913-3E0F-2A4F-B1F1-D2FF93B4E6A4}" srcOrd="1" destOrd="0" presId="urn:microsoft.com/office/officeart/2005/8/layout/radial2"/>
    <dgm:cxn modelId="{2F06669A-35C7-7746-AEE9-0748D971D3FA}" type="presParOf" srcId="{5E83AA96-7902-7340-94BB-5B93B4E02E2B}" destId="{FF568B0C-A54E-2B41-962B-EEF67214FE77}" srcOrd="1" destOrd="0" presId="urn:microsoft.com/office/officeart/2005/8/layout/radial2"/>
    <dgm:cxn modelId="{7096D2C8-CC23-614D-9872-108B66BE7D68}" type="presParOf" srcId="{5E83AA96-7902-7340-94BB-5B93B4E02E2B}" destId="{4B18224D-46E8-B149-825E-38B93BEAC5ED}" srcOrd="2" destOrd="0" presId="urn:microsoft.com/office/officeart/2005/8/layout/radial2"/>
    <dgm:cxn modelId="{B6A3E153-FD2A-DC41-96DB-9FC54AA23F98}" type="presParOf" srcId="{4B18224D-46E8-B149-825E-38B93BEAC5ED}" destId="{8BA05137-D8C4-0649-A925-4EF402B8E27C}" srcOrd="0" destOrd="0" presId="urn:microsoft.com/office/officeart/2005/8/layout/radial2"/>
    <dgm:cxn modelId="{3221C673-FAE6-D44B-8476-8B4905A7BDBD}" type="presParOf" srcId="{4B18224D-46E8-B149-825E-38B93BEAC5ED}" destId="{D422D02F-4A22-FE4D-A907-54EBA9C3DF28}" srcOrd="1" destOrd="0" presId="urn:microsoft.com/office/officeart/2005/8/layout/radial2"/>
    <dgm:cxn modelId="{E16C564D-17A1-D447-954F-E33E950652D1}" type="presParOf" srcId="{5E83AA96-7902-7340-94BB-5B93B4E02E2B}" destId="{D502ECD0-D161-9246-B811-B1789BD549ED}" srcOrd="3" destOrd="0" presId="urn:microsoft.com/office/officeart/2005/8/layout/radial2"/>
    <dgm:cxn modelId="{B62E07FB-03A8-4149-BD19-0FF9F6D2146B}" type="presParOf" srcId="{5E83AA96-7902-7340-94BB-5B93B4E02E2B}" destId="{9F565641-B412-2A41-8E92-7493FF62D9B1}" srcOrd="4" destOrd="0" presId="urn:microsoft.com/office/officeart/2005/8/layout/radial2"/>
    <dgm:cxn modelId="{F15FA37E-B326-AA41-A344-BC6D54F1900C}" type="presParOf" srcId="{9F565641-B412-2A41-8E92-7493FF62D9B1}" destId="{7A032F09-7E64-1D46-B583-8871D69DD258}" srcOrd="0" destOrd="0" presId="urn:microsoft.com/office/officeart/2005/8/layout/radial2"/>
    <dgm:cxn modelId="{9B6891E1-E547-AB44-BBF1-6B78011D4BD8}" type="presParOf" srcId="{9F565641-B412-2A41-8E92-7493FF62D9B1}" destId="{828BDDD6-FF34-EF4D-B86C-2B01B2BC0970}" srcOrd="1" destOrd="0" presId="urn:microsoft.com/office/officeart/2005/8/layout/radial2"/>
    <dgm:cxn modelId="{99C56253-2A65-D14F-92B4-4EF487E76BF8}" type="presParOf" srcId="{5E83AA96-7902-7340-94BB-5B93B4E02E2B}" destId="{B1661A04-D4DC-9540-89A0-DF6F6F348966}" srcOrd="5" destOrd="0" presId="urn:microsoft.com/office/officeart/2005/8/layout/radial2"/>
    <dgm:cxn modelId="{7215EF66-77F0-6142-8FD6-9645C563FE7C}" type="presParOf" srcId="{5E83AA96-7902-7340-94BB-5B93B4E02E2B}" destId="{D2EBDD95-92E3-6344-972B-B40E262B5889}" srcOrd="6" destOrd="0" presId="urn:microsoft.com/office/officeart/2005/8/layout/radial2"/>
    <dgm:cxn modelId="{C13E06ED-1E6E-0048-BE9B-F7D93F89770D}" type="presParOf" srcId="{D2EBDD95-92E3-6344-972B-B40E262B5889}" destId="{1CBE61C1-7441-3748-BFA5-1CAC0B0E01F7}" srcOrd="0" destOrd="0" presId="urn:microsoft.com/office/officeart/2005/8/layout/radial2"/>
    <dgm:cxn modelId="{9AEC24AF-0CB0-BF42-8A75-92A0C3B981B1}" type="presParOf" srcId="{D2EBDD95-92E3-6344-972B-B40E262B5889}" destId="{41632F5C-79F3-4246-B645-DCB1B8A7AE52}" srcOrd="1" destOrd="0" presId="urn:microsoft.com/office/officeart/2005/8/layout/radial2"/>
    <dgm:cxn modelId="{FEF2ACC4-AD38-DF49-BF30-22E25E84DC7D}" type="presParOf" srcId="{5E83AA96-7902-7340-94BB-5B93B4E02E2B}" destId="{816C9182-8540-F048-AD09-05F2FF73262E}" srcOrd="7" destOrd="0" presId="urn:microsoft.com/office/officeart/2005/8/layout/radial2"/>
    <dgm:cxn modelId="{B3D49040-F471-324D-9258-7900D1809F1F}" type="presParOf" srcId="{5E83AA96-7902-7340-94BB-5B93B4E02E2B}" destId="{3FE308F9-AA43-894C-AA92-12FE4760911E}" srcOrd="8" destOrd="0" presId="urn:microsoft.com/office/officeart/2005/8/layout/radial2"/>
    <dgm:cxn modelId="{F59A3ABC-105E-BC4B-ADF9-E9A5E1121784}" type="presParOf" srcId="{3FE308F9-AA43-894C-AA92-12FE4760911E}" destId="{712C7C73-5F0A-9849-B857-B2E4C6A58A1E}" srcOrd="0" destOrd="0" presId="urn:microsoft.com/office/officeart/2005/8/layout/radial2"/>
    <dgm:cxn modelId="{83C1AA4C-240C-644F-A6F2-3A6802EFCACE}" type="presParOf" srcId="{3FE308F9-AA43-894C-AA92-12FE4760911E}" destId="{6D93D1D3-9E9F-A448-B9EC-7EF0B464801D}" srcOrd="1" destOrd="0" presId="urn:microsoft.com/office/officeart/2005/8/layout/radial2"/>
    <dgm:cxn modelId="{A5A25EF9-D9A3-D745-9B58-FDAC40CC5835}" type="presParOf" srcId="{5E83AA96-7902-7340-94BB-5B93B4E02E2B}" destId="{874F3B02-766B-7C41-9942-48B00F9ECB06}" srcOrd="9" destOrd="0" presId="urn:microsoft.com/office/officeart/2005/8/layout/radial2"/>
    <dgm:cxn modelId="{59C10AFF-BF90-8942-BA2C-3ECF12A8B845}" type="presParOf" srcId="{5E83AA96-7902-7340-94BB-5B93B4E02E2B}" destId="{BF1B3315-7518-A74B-9B7D-8834DFE0F74B}" srcOrd="10" destOrd="0" presId="urn:microsoft.com/office/officeart/2005/8/layout/radial2"/>
    <dgm:cxn modelId="{BAA650E8-21EC-004D-8DAB-E1700C9BD1ED}" type="presParOf" srcId="{BF1B3315-7518-A74B-9B7D-8834DFE0F74B}" destId="{D78466DE-D9DC-0D4C-B91D-635B32BCF995}" srcOrd="0" destOrd="0" presId="urn:microsoft.com/office/officeart/2005/8/layout/radial2"/>
    <dgm:cxn modelId="{ED7DF0C9-BE43-6D49-AF26-38A39CFB1B43}" type="presParOf" srcId="{BF1B3315-7518-A74B-9B7D-8834DFE0F74B}" destId="{8743CEEC-289B-C042-B5E2-907D6B8D0846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5B9721-BA61-8843-8EEC-AD675B59A97B}" type="doc">
      <dgm:prSet loTypeId="urn:microsoft.com/office/officeart/2009/3/layout/DescendingProcess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CA"/>
        </a:p>
      </dgm:t>
    </dgm:pt>
    <dgm:pt modelId="{D33A05AF-F889-A147-9EB7-85D41E02A8AD}">
      <dgm:prSet custT="1"/>
      <dgm:spPr/>
      <dgm:t>
        <a:bodyPr/>
        <a:lstStyle/>
        <a:p>
          <a:r>
            <a:rPr lang="fr-CA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Charger les données </a:t>
          </a:r>
          <a:endParaRPr lang="fr-CA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884D9D5-8CDF-784E-A884-E44075001FF4}" type="parTrans" cxnId="{732D26F7-EB8C-6947-8FCE-3C1121CDC408}">
      <dgm:prSet/>
      <dgm:spPr/>
      <dgm:t>
        <a:bodyPr/>
        <a:lstStyle/>
        <a:p>
          <a:endParaRPr lang="fr-CA"/>
        </a:p>
      </dgm:t>
    </dgm:pt>
    <dgm:pt modelId="{0ECF7D50-F8DD-464D-B0B7-381573D46E8F}" type="sibTrans" cxnId="{732D26F7-EB8C-6947-8FCE-3C1121CDC408}">
      <dgm:prSet/>
      <dgm:spPr/>
      <dgm:t>
        <a:bodyPr/>
        <a:lstStyle/>
        <a:p>
          <a:endParaRPr lang="fr-CA"/>
        </a:p>
      </dgm:t>
    </dgm:pt>
    <dgm:pt modelId="{1049B3BE-F8E2-F347-B4E3-35D469B3F489}">
      <dgm:prSet custT="1"/>
      <dgm:spPr/>
      <dgm:t>
        <a:bodyPr/>
        <a:lstStyle/>
        <a:p>
          <a:r>
            <a:rPr lang="fr-CA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Prétraitement</a:t>
          </a:r>
          <a:r>
            <a:rPr lang="fr-CA" sz="3000" b="0" i="0" dirty="0"/>
            <a:t> </a:t>
          </a:r>
          <a:endParaRPr lang="fr-CA" sz="3000" dirty="0"/>
        </a:p>
      </dgm:t>
    </dgm:pt>
    <dgm:pt modelId="{57852A5C-2FD6-7245-A7E3-BFDFC203CA06}" type="parTrans" cxnId="{89F78242-6390-EC4B-9A9A-AD0E1582D268}">
      <dgm:prSet/>
      <dgm:spPr/>
      <dgm:t>
        <a:bodyPr/>
        <a:lstStyle/>
        <a:p>
          <a:endParaRPr lang="fr-CA"/>
        </a:p>
      </dgm:t>
    </dgm:pt>
    <dgm:pt modelId="{86936DDA-EA35-1740-81DA-E1DC46EAB500}" type="sibTrans" cxnId="{89F78242-6390-EC4B-9A9A-AD0E1582D268}">
      <dgm:prSet/>
      <dgm:spPr/>
      <dgm:t>
        <a:bodyPr/>
        <a:lstStyle/>
        <a:p>
          <a:endParaRPr lang="fr-CA"/>
        </a:p>
      </dgm:t>
    </dgm:pt>
    <dgm:pt modelId="{C3BE5A9C-0A05-F146-9877-51227EABB995}">
      <dgm:prSet custT="1"/>
      <dgm:spPr/>
      <dgm:t>
        <a:bodyPr/>
        <a:lstStyle/>
        <a:p>
          <a:r>
            <a:rPr lang="fr-CA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Construction</a:t>
          </a:r>
          <a:r>
            <a:rPr lang="fr-CA" sz="2100" b="0" i="0" dirty="0"/>
            <a:t> </a:t>
          </a:r>
          <a:endParaRPr lang="fr-CA" sz="2100" dirty="0"/>
        </a:p>
      </dgm:t>
    </dgm:pt>
    <dgm:pt modelId="{D644C512-859E-C442-8AB4-FA4562123C6D}" type="parTrans" cxnId="{74D79A14-8F6C-7445-87E9-4D64DEF47E21}">
      <dgm:prSet/>
      <dgm:spPr/>
      <dgm:t>
        <a:bodyPr/>
        <a:lstStyle/>
        <a:p>
          <a:endParaRPr lang="fr-CA"/>
        </a:p>
      </dgm:t>
    </dgm:pt>
    <dgm:pt modelId="{8A86E44B-3D27-A84F-97B8-BB8B3606EC48}" type="sibTrans" cxnId="{74D79A14-8F6C-7445-87E9-4D64DEF47E21}">
      <dgm:prSet/>
      <dgm:spPr/>
      <dgm:t>
        <a:bodyPr/>
        <a:lstStyle/>
        <a:p>
          <a:endParaRPr lang="fr-CA"/>
        </a:p>
      </dgm:t>
    </dgm:pt>
    <dgm:pt modelId="{54DC663D-8C87-0541-8C45-44D593851C76}">
      <dgm:prSet custT="1"/>
      <dgm:spPr/>
      <dgm:t>
        <a:bodyPr/>
        <a:lstStyle/>
        <a:p>
          <a:r>
            <a:rPr lang="fr-CA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Entrainement </a:t>
          </a:r>
          <a:endParaRPr lang="fr-CA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DE5B5C0-874B-CE4A-9A3B-4306732D86AE}" type="parTrans" cxnId="{936DB93B-080C-D547-B99D-B328A3539C6E}">
      <dgm:prSet/>
      <dgm:spPr/>
      <dgm:t>
        <a:bodyPr/>
        <a:lstStyle/>
        <a:p>
          <a:endParaRPr lang="fr-CA"/>
        </a:p>
      </dgm:t>
    </dgm:pt>
    <dgm:pt modelId="{677F31E0-10FC-4D4A-854C-6BEAF58E17D0}" type="sibTrans" cxnId="{936DB93B-080C-D547-B99D-B328A3539C6E}">
      <dgm:prSet/>
      <dgm:spPr/>
      <dgm:t>
        <a:bodyPr/>
        <a:lstStyle/>
        <a:p>
          <a:endParaRPr lang="fr-CA"/>
        </a:p>
      </dgm:t>
    </dgm:pt>
    <dgm:pt modelId="{AE7F48A2-CAE4-8547-A6FF-7507CC79635E}">
      <dgm:prSet custT="1"/>
      <dgm:spPr/>
      <dgm:t>
        <a:bodyPr/>
        <a:lstStyle/>
        <a:p>
          <a:r>
            <a:rPr lang="fr-CA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Évolution</a:t>
          </a:r>
          <a:r>
            <a:rPr lang="fr-CA" sz="3000" b="0" i="0" dirty="0"/>
            <a:t> </a:t>
          </a:r>
          <a:endParaRPr lang="fr-CA" sz="3000" dirty="0"/>
        </a:p>
      </dgm:t>
    </dgm:pt>
    <dgm:pt modelId="{4B3A87EC-5EF7-BC47-8163-D5294FAF6942}" type="parTrans" cxnId="{29F37792-9F50-9646-92E7-2E5FCCA925DD}">
      <dgm:prSet/>
      <dgm:spPr/>
      <dgm:t>
        <a:bodyPr/>
        <a:lstStyle/>
        <a:p>
          <a:endParaRPr lang="fr-CA"/>
        </a:p>
      </dgm:t>
    </dgm:pt>
    <dgm:pt modelId="{D9B7BC84-1640-2841-B88E-B457AED6B988}" type="sibTrans" cxnId="{29F37792-9F50-9646-92E7-2E5FCCA925DD}">
      <dgm:prSet/>
      <dgm:spPr/>
      <dgm:t>
        <a:bodyPr/>
        <a:lstStyle/>
        <a:p>
          <a:endParaRPr lang="fr-CA"/>
        </a:p>
      </dgm:t>
    </dgm:pt>
    <dgm:pt modelId="{FDC8DC4A-E1DF-384A-82E6-0DBF16589BC0}" type="pres">
      <dgm:prSet presAssocID="{0E5B9721-BA61-8843-8EEC-AD675B59A97B}" presName="Name0" presStyleCnt="0">
        <dgm:presLayoutVars>
          <dgm:chMax val="7"/>
          <dgm:chPref val="5"/>
        </dgm:presLayoutVars>
      </dgm:prSet>
      <dgm:spPr/>
    </dgm:pt>
    <dgm:pt modelId="{1FC17BF2-9509-D94D-9494-506D94BCC5F6}" type="pres">
      <dgm:prSet presAssocID="{0E5B9721-BA61-8843-8EEC-AD675B59A97B}" presName="arrowNode" presStyleLbl="node1" presStyleIdx="0" presStyleCnt="1"/>
      <dgm:spPr/>
    </dgm:pt>
    <dgm:pt modelId="{05C6C8E4-165B-AC47-98D3-82C6FB107DDA}" type="pres">
      <dgm:prSet presAssocID="{D33A05AF-F889-A147-9EB7-85D41E02A8AD}" presName="txNode1" presStyleLbl="revTx" presStyleIdx="0" presStyleCnt="5" custScaleX="179756" custLinFactNeighborX="-19939" custLinFactNeighborY="-1728">
        <dgm:presLayoutVars>
          <dgm:bulletEnabled val="1"/>
        </dgm:presLayoutVars>
      </dgm:prSet>
      <dgm:spPr/>
    </dgm:pt>
    <dgm:pt modelId="{658AD142-9C85-7E4D-B2E8-B1EC50CC6269}" type="pres">
      <dgm:prSet presAssocID="{1049B3BE-F8E2-F347-B4E3-35D469B3F489}" presName="txNode2" presStyleLbl="revTx" presStyleIdx="1" presStyleCnt="5">
        <dgm:presLayoutVars>
          <dgm:bulletEnabled val="1"/>
        </dgm:presLayoutVars>
      </dgm:prSet>
      <dgm:spPr/>
    </dgm:pt>
    <dgm:pt modelId="{46C89046-9F64-8846-A66D-8A4834D0BA7D}" type="pres">
      <dgm:prSet presAssocID="{86936DDA-EA35-1740-81DA-E1DC46EAB500}" presName="dotNode2" presStyleCnt="0"/>
      <dgm:spPr/>
    </dgm:pt>
    <dgm:pt modelId="{E6875039-D848-9E4A-8A92-3110F1CF19E1}" type="pres">
      <dgm:prSet presAssocID="{86936DDA-EA35-1740-81DA-E1DC46EAB500}" presName="dotRepeatNode" presStyleLbl="fgShp" presStyleIdx="0" presStyleCnt="3"/>
      <dgm:spPr/>
    </dgm:pt>
    <dgm:pt modelId="{1E3E8C52-2637-E244-AE9C-E04E194F36DA}" type="pres">
      <dgm:prSet presAssocID="{C3BE5A9C-0A05-F146-9877-51227EABB995}" presName="txNode3" presStyleLbl="revTx" presStyleIdx="2" presStyleCnt="5">
        <dgm:presLayoutVars>
          <dgm:bulletEnabled val="1"/>
        </dgm:presLayoutVars>
      </dgm:prSet>
      <dgm:spPr/>
    </dgm:pt>
    <dgm:pt modelId="{9A71F5B4-D8A7-CC4C-85BD-42D27802A787}" type="pres">
      <dgm:prSet presAssocID="{8A86E44B-3D27-A84F-97B8-BB8B3606EC48}" presName="dotNode3" presStyleCnt="0"/>
      <dgm:spPr/>
    </dgm:pt>
    <dgm:pt modelId="{011A1377-C4BB-7D41-A9EF-40712578E7FB}" type="pres">
      <dgm:prSet presAssocID="{8A86E44B-3D27-A84F-97B8-BB8B3606EC48}" presName="dotRepeatNode" presStyleLbl="fgShp" presStyleIdx="1" presStyleCnt="3"/>
      <dgm:spPr/>
    </dgm:pt>
    <dgm:pt modelId="{2AC31AE6-C592-7146-850A-3ED4E15142E9}" type="pres">
      <dgm:prSet presAssocID="{54DC663D-8C87-0541-8C45-44D593851C76}" presName="txNode4" presStyleLbl="revTx" presStyleIdx="3" presStyleCnt="5" custScaleX="152309" custLinFactNeighborX="38394" custLinFactNeighborY="-7000">
        <dgm:presLayoutVars>
          <dgm:bulletEnabled val="1"/>
        </dgm:presLayoutVars>
      </dgm:prSet>
      <dgm:spPr/>
    </dgm:pt>
    <dgm:pt modelId="{747985F5-F875-2F42-A894-02D0A2CA245A}" type="pres">
      <dgm:prSet presAssocID="{677F31E0-10FC-4D4A-854C-6BEAF58E17D0}" presName="dotNode4" presStyleCnt="0"/>
      <dgm:spPr/>
    </dgm:pt>
    <dgm:pt modelId="{F7B201E4-F84C-9F4E-9B13-3CBC4918F7FB}" type="pres">
      <dgm:prSet presAssocID="{677F31E0-10FC-4D4A-854C-6BEAF58E17D0}" presName="dotRepeatNode" presStyleLbl="fgShp" presStyleIdx="2" presStyleCnt="3"/>
      <dgm:spPr/>
    </dgm:pt>
    <dgm:pt modelId="{D49EBBB0-842A-8B44-94FE-3581CEAE861C}" type="pres">
      <dgm:prSet presAssocID="{AE7F48A2-CAE4-8547-A6FF-7507CC79635E}" presName="txNode5" presStyleLbl="revTx" presStyleIdx="4" presStyleCnt="5">
        <dgm:presLayoutVars>
          <dgm:bulletEnabled val="1"/>
        </dgm:presLayoutVars>
      </dgm:prSet>
      <dgm:spPr/>
    </dgm:pt>
  </dgm:ptLst>
  <dgm:cxnLst>
    <dgm:cxn modelId="{74D79A14-8F6C-7445-87E9-4D64DEF47E21}" srcId="{0E5B9721-BA61-8843-8EEC-AD675B59A97B}" destId="{C3BE5A9C-0A05-F146-9877-51227EABB995}" srcOrd="2" destOrd="0" parTransId="{D644C512-859E-C442-8AB4-FA4562123C6D}" sibTransId="{8A86E44B-3D27-A84F-97B8-BB8B3606EC48}"/>
    <dgm:cxn modelId="{B5DE2A2A-26F6-2D49-B60C-D804A63B6D98}" type="presOf" srcId="{0E5B9721-BA61-8843-8EEC-AD675B59A97B}" destId="{FDC8DC4A-E1DF-384A-82E6-0DBF16589BC0}" srcOrd="0" destOrd="0" presId="urn:microsoft.com/office/officeart/2009/3/layout/DescendingProcess"/>
    <dgm:cxn modelId="{2A8CC631-27BF-264E-B1F7-567371AC0F4E}" type="presOf" srcId="{AE7F48A2-CAE4-8547-A6FF-7507CC79635E}" destId="{D49EBBB0-842A-8B44-94FE-3581CEAE861C}" srcOrd="0" destOrd="0" presId="urn:microsoft.com/office/officeart/2009/3/layout/DescendingProcess"/>
    <dgm:cxn modelId="{936DB93B-080C-D547-B99D-B328A3539C6E}" srcId="{0E5B9721-BA61-8843-8EEC-AD675B59A97B}" destId="{54DC663D-8C87-0541-8C45-44D593851C76}" srcOrd="3" destOrd="0" parTransId="{0DE5B5C0-874B-CE4A-9A3B-4306732D86AE}" sibTransId="{677F31E0-10FC-4D4A-854C-6BEAF58E17D0}"/>
    <dgm:cxn modelId="{89F78242-6390-EC4B-9A9A-AD0E1582D268}" srcId="{0E5B9721-BA61-8843-8EEC-AD675B59A97B}" destId="{1049B3BE-F8E2-F347-B4E3-35D469B3F489}" srcOrd="1" destOrd="0" parTransId="{57852A5C-2FD6-7245-A7E3-BFDFC203CA06}" sibTransId="{86936DDA-EA35-1740-81DA-E1DC46EAB500}"/>
    <dgm:cxn modelId="{03FFB445-FC01-4842-B67B-00CC923DE59D}" type="presOf" srcId="{86936DDA-EA35-1740-81DA-E1DC46EAB500}" destId="{E6875039-D848-9E4A-8A92-3110F1CF19E1}" srcOrd="0" destOrd="0" presId="urn:microsoft.com/office/officeart/2009/3/layout/DescendingProcess"/>
    <dgm:cxn modelId="{BE521D6F-C42A-0C44-9A19-C7579EFBBE87}" type="presOf" srcId="{D33A05AF-F889-A147-9EB7-85D41E02A8AD}" destId="{05C6C8E4-165B-AC47-98D3-82C6FB107DDA}" srcOrd="0" destOrd="0" presId="urn:microsoft.com/office/officeart/2009/3/layout/DescendingProcess"/>
    <dgm:cxn modelId="{A613A372-5D52-714F-B0AA-A5D82EABFCD4}" type="presOf" srcId="{1049B3BE-F8E2-F347-B4E3-35D469B3F489}" destId="{658AD142-9C85-7E4D-B2E8-B1EC50CC6269}" srcOrd="0" destOrd="0" presId="urn:microsoft.com/office/officeart/2009/3/layout/DescendingProcess"/>
    <dgm:cxn modelId="{E46ACF79-B082-0C4C-A9C9-4767825879ED}" type="presOf" srcId="{C3BE5A9C-0A05-F146-9877-51227EABB995}" destId="{1E3E8C52-2637-E244-AE9C-E04E194F36DA}" srcOrd="0" destOrd="0" presId="urn:microsoft.com/office/officeart/2009/3/layout/DescendingProcess"/>
    <dgm:cxn modelId="{2CE0868B-B9E3-CA43-B6CB-17F7865A6462}" type="presOf" srcId="{8A86E44B-3D27-A84F-97B8-BB8B3606EC48}" destId="{011A1377-C4BB-7D41-A9EF-40712578E7FB}" srcOrd="0" destOrd="0" presId="urn:microsoft.com/office/officeart/2009/3/layout/DescendingProcess"/>
    <dgm:cxn modelId="{29F37792-9F50-9646-92E7-2E5FCCA925DD}" srcId="{0E5B9721-BA61-8843-8EEC-AD675B59A97B}" destId="{AE7F48A2-CAE4-8547-A6FF-7507CC79635E}" srcOrd="4" destOrd="0" parTransId="{4B3A87EC-5EF7-BC47-8163-D5294FAF6942}" sibTransId="{D9B7BC84-1640-2841-B88E-B457AED6B988}"/>
    <dgm:cxn modelId="{CC0B0097-7CFC-8642-97D0-BB2DEDECF85C}" type="presOf" srcId="{54DC663D-8C87-0541-8C45-44D593851C76}" destId="{2AC31AE6-C592-7146-850A-3ED4E15142E9}" srcOrd="0" destOrd="0" presId="urn:microsoft.com/office/officeart/2009/3/layout/DescendingProcess"/>
    <dgm:cxn modelId="{DA95BED9-85E4-B344-9515-C6C767243AA0}" type="presOf" srcId="{677F31E0-10FC-4D4A-854C-6BEAF58E17D0}" destId="{F7B201E4-F84C-9F4E-9B13-3CBC4918F7FB}" srcOrd="0" destOrd="0" presId="urn:microsoft.com/office/officeart/2009/3/layout/DescendingProcess"/>
    <dgm:cxn modelId="{732D26F7-EB8C-6947-8FCE-3C1121CDC408}" srcId="{0E5B9721-BA61-8843-8EEC-AD675B59A97B}" destId="{D33A05AF-F889-A147-9EB7-85D41E02A8AD}" srcOrd="0" destOrd="0" parTransId="{9884D9D5-8CDF-784E-A884-E44075001FF4}" sibTransId="{0ECF7D50-F8DD-464D-B0B7-381573D46E8F}"/>
    <dgm:cxn modelId="{020D99F7-7835-DE4F-8104-8BBDE0F3600D}" type="presParOf" srcId="{FDC8DC4A-E1DF-384A-82E6-0DBF16589BC0}" destId="{1FC17BF2-9509-D94D-9494-506D94BCC5F6}" srcOrd="0" destOrd="0" presId="urn:microsoft.com/office/officeart/2009/3/layout/DescendingProcess"/>
    <dgm:cxn modelId="{EBCDB123-B629-1C44-B929-1187059A3460}" type="presParOf" srcId="{FDC8DC4A-E1DF-384A-82E6-0DBF16589BC0}" destId="{05C6C8E4-165B-AC47-98D3-82C6FB107DDA}" srcOrd="1" destOrd="0" presId="urn:microsoft.com/office/officeart/2009/3/layout/DescendingProcess"/>
    <dgm:cxn modelId="{52097107-B7CD-6D44-A2C5-FB4237ED6F39}" type="presParOf" srcId="{FDC8DC4A-E1DF-384A-82E6-0DBF16589BC0}" destId="{658AD142-9C85-7E4D-B2E8-B1EC50CC6269}" srcOrd="2" destOrd="0" presId="urn:microsoft.com/office/officeart/2009/3/layout/DescendingProcess"/>
    <dgm:cxn modelId="{04206070-6940-9C44-A31A-A99A495BE842}" type="presParOf" srcId="{FDC8DC4A-E1DF-384A-82E6-0DBF16589BC0}" destId="{46C89046-9F64-8846-A66D-8A4834D0BA7D}" srcOrd="3" destOrd="0" presId="urn:microsoft.com/office/officeart/2009/3/layout/DescendingProcess"/>
    <dgm:cxn modelId="{61D52827-8832-1245-A124-92E41355E91A}" type="presParOf" srcId="{46C89046-9F64-8846-A66D-8A4834D0BA7D}" destId="{E6875039-D848-9E4A-8A92-3110F1CF19E1}" srcOrd="0" destOrd="0" presId="urn:microsoft.com/office/officeart/2009/3/layout/DescendingProcess"/>
    <dgm:cxn modelId="{6EA1EEA4-8E34-8747-B9CA-4BCEC467CCE7}" type="presParOf" srcId="{FDC8DC4A-E1DF-384A-82E6-0DBF16589BC0}" destId="{1E3E8C52-2637-E244-AE9C-E04E194F36DA}" srcOrd="4" destOrd="0" presId="urn:microsoft.com/office/officeart/2009/3/layout/DescendingProcess"/>
    <dgm:cxn modelId="{9022A7AF-FA56-5349-9640-07A6A1E2612D}" type="presParOf" srcId="{FDC8DC4A-E1DF-384A-82E6-0DBF16589BC0}" destId="{9A71F5B4-D8A7-CC4C-85BD-42D27802A787}" srcOrd="5" destOrd="0" presId="urn:microsoft.com/office/officeart/2009/3/layout/DescendingProcess"/>
    <dgm:cxn modelId="{6B37173E-2074-694F-8365-BF4C83EBABAE}" type="presParOf" srcId="{9A71F5B4-D8A7-CC4C-85BD-42D27802A787}" destId="{011A1377-C4BB-7D41-A9EF-40712578E7FB}" srcOrd="0" destOrd="0" presId="urn:microsoft.com/office/officeart/2009/3/layout/DescendingProcess"/>
    <dgm:cxn modelId="{E4E1717A-000D-174E-B932-88AD3B71BC80}" type="presParOf" srcId="{FDC8DC4A-E1DF-384A-82E6-0DBF16589BC0}" destId="{2AC31AE6-C592-7146-850A-3ED4E15142E9}" srcOrd="6" destOrd="0" presId="urn:microsoft.com/office/officeart/2009/3/layout/DescendingProcess"/>
    <dgm:cxn modelId="{A394591C-7E00-674A-A898-53F9743AAE18}" type="presParOf" srcId="{FDC8DC4A-E1DF-384A-82E6-0DBF16589BC0}" destId="{747985F5-F875-2F42-A894-02D0A2CA245A}" srcOrd="7" destOrd="0" presId="urn:microsoft.com/office/officeart/2009/3/layout/DescendingProcess"/>
    <dgm:cxn modelId="{46B95D0E-068E-864D-A3E2-078C338B1FFD}" type="presParOf" srcId="{747985F5-F875-2F42-A894-02D0A2CA245A}" destId="{F7B201E4-F84C-9F4E-9B13-3CBC4918F7FB}" srcOrd="0" destOrd="0" presId="urn:microsoft.com/office/officeart/2009/3/layout/DescendingProcess"/>
    <dgm:cxn modelId="{8B2137C5-D297-3646-807F-E8C65E4E6A38}" type="presParOf" srcId="{FDC8DC4A-E1DF-384A-82E6-0DBF16589BC0}" destId="{D49EBBB0-842A-8B44-94FE-3581CEAE861C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4F3B02-766B-7C41-9942-48B00F9ECB06}">
      <dsp:nvSpPr>
        <dsp:cNvPr id="0" name=""/>
        <dsp:cNvSpPr/>
      </dsp:nvSpPr>
      <dsp:spPr>
        <a:xfrm rot="13552371">
          <a:off x="1767006" y="1633208"/>
          <a:ext cx="221100" cy="27114"/>
        </a:xfrm>
        <a:custGeom>
          <a:avLst/>
          <a:gdLst/>
          <a:ahLst/>
          <a:cxnLst/>
          <a:rect l="0" t="0" r="0" b="0"/>
          <a:pathLst>
            <a:path>
              <a:moveTo>
                <a:pt x="0" y="13557"/>
              </a:moveTo>
              <a:lnTo>
                <a:pt x="221100" y="1355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6C9182-8540-F048-AD09-05F2FF73262E}">
      <dsp:nvSpPr>
        <dsp:cNvPr id="0" name=""/>
        <dsp:cNvSpPr/>
      </dsp:nvSpPr>
      <dsp:spPr>
        <a:xfrm rot="1435311">
          <a:off x="2749119" y="2732144"/>
          <a:ext cx="1867105" cy="27114"/>
        </a:xfrm>
        <a:custGeom>
          <a:avLst/>
          <a:gdLst/>
          <a:ahLst/>
          <a:cxnLst/>
          <a:rect l="0" t="0" r="0" b="0"/>
          <a:pathLst>
            <a:path>
              <a:moveTo>
                <a:pt x="0" y="13557"/>
              </a:moveTo>
              <a:lnTo>
                <a:pt x="1867105" y="1355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661A04-D4DC-9540-89A0-DF6F6F348966}">
      <dsp:nvSpPr>
        <dsp:cNvPr id="0" name=""/>
        <dsp:cNvSpPr/>
      </dsp:nvSpPr>
      <dsp:spPr>
        <a:xfrm rot="21440986">
          <a:off x="2827599" y="2062013"/>
          <a:ext cx="3202874" cy="27114"/>
        </a:xfrm>
        <a:custGeom>
          <a:avLst/>
          <a:gdLst/>
          <a:ahLst/>
          <a:cxnLst/>
          <a:rect l="0" t="0" r="0" b="0"/>
          <a:pathLst>
            <a:path>
              <a:moveTo>
                <a:pt x="0" y="13557"/>
              </a:moveTo>
              <a:lnTo>
                <a:pt x="3202874" y="1355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02ECD0-D161-9246-B811-B1789BD549ED}">
      <dsp:nvSpPr>
        <dsp:cNvPr id="0" name=""/>
        <dsp:cNvSpPr/>
      </dsp:nvSpPr>
      <dsp:spPr>
        <a:xfrm rot="19864009">
          <a:off x="2755903" y="1626615"/>
          <a:ext cx="1176267" cy="27114"/>
        </a:xfrm>
        <a:custGeom>
          <a:avLst/>
          <a:gdLst/>
          <a:ahLst/>
          <a:cxnLst/>
          <a:rect l="0" t="0" r="0" b="0"/>
          <a:pathLst>
            <a:path>
              <a:moveTo>
                <a:pt x="0" y="13557"/>
              </a:moveTo>
              <a:lnTo>
                <a:pt x="1176267" y="1355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568B0C-A54E-2B41-962B-EEF67214FE77}">
      <dsp:nvSpPr>
        <dsp:cNvPr id="0" name=""/>
        <dsp:cNvSpPr/>
      </dsp:nvSpPr>
      <dsp:spPr>
        <a:xfrm rot="4736826">
          <a:off x="2350827" y="2747801"/>
          <a:ext cx="299818" cy="27114"/>
        </a:xfrm>
        <a:custGeom>
          <a:avLst/>
          <a:gdLst/>
          <a:ahLst/>
          <a:cxnLst/>
          <a:rect l="0" t="0" r="0" b="0"/>
          <a:pathLst>
            <a:path>
              <a:moveTo>
                <a:pt x="0" y="13557"/>
              </a:moveTo>
              <a:lnTo>
                <a:pt x="299818" y="13557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111913-3E0F-2A4F-B1F1-D2FF93B4E6A4}">
      <dsp:nvSpPr>
        <dsp:cNvPr id="0" name=""/>
        <dsp:cNvSpPr/>
      </dsp:nvSpPr>
      <dsp:spPr>
        <a:xfrm>
          <a:off x="1783071" y="1613105"/>
          <a:ext cx="1074730" cy="1058211"/>
        </a:xfrm>
        <a:prstGeom prst="ellipse">
          <a:avLst/>
        </a:prstGeom>
        <a:solidFill>
          <a:schemeClr val="accent1">
            <a:hueOff val="0"/>
            <a:satOff val="0"/>
            <a:lum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A05137-D8C4-0649-A925-4EF402B8E27C}">
      <dsp:nvSpPr>
        <dsp:cNvPr id="0" name=""/>
        <dsp:cNvSpPr/>
      </dsp:nvSpPr>
      <dsp:spPr>
        <a:xfrm>
          <a:off x="1875817" y="2894773"/>
          <a:ext cx="1607135" cy="1562283"/>
        </a:xfrm>
        <a:prstGeom prst="ellipse">
          <a:avLst/>
        </a:prstGeom>
        <a:solidFill>
          <a:schemeClr val="accent1">
            <a:hueOff val="0"/>
            <a:satOff val="0"/>
            <a:lumOff val="0"/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Régression</a:t>
          </a:r>
          <a:endParaRPr lang="fr-CA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11176" y="3123564"/>
        <a:ext cx="1136417" cy="1104701"/>
      </dsp:txXfrm>
    </dsp:sp>
    <dsp:sp modelId="{7A032F09-7E64-1D46-B583-8871D69DD258}">
      <dsp:nvSpPr>
        <dsp:cNvPr id="0" name=""/>
        <dsp:cNvSpPr/>
      </dsp:nvSpPr>
      <dsp:spPr>
        <a:xfrm>
          <a:off x="3746990" y="0"/>
          <a:ext cx="1815821" cy="1831092"/>
        </a:xfrm>
        <a:prstGeom prst="ellipse">
          <a:avLst/>
        </a:prstGeom>
        <a:solidFill>
          <a:schemeClr val="accent1">
            <a:hueOff val="0"/>
            <a:satOff val="0"/>
            <a:lumOff val="0"/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Classification</a:t>
          </a:r>
          <a:endParaRPr lang="fr-CA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012911" y="268157"/>
        <a:ext cx="1283979" cy="1294778"/>
      </dsp:txXfrm>
    </dsp:sp>
    <dsp:sp modelId="{1CBE61C1-7441-3748-BFA5-1CAC0B0E01F7}">
      <dsp:nvSpPr>
        <dsp:cNvPr id="0" name=""/>
        <dsp:cNvSpPr/>
      </dsp:nvSpPr>
      <dsp:spPr>
        <a:xfrm>
          <a:off x="6027862" y="1153961"/>
          <a:ext cx="1638803" cy="1619345"/>
        </a:xfrm>
        <a:prstGeom prst="ellipse">
          <a:avLst/>
        </a:prstGeom>
        <a:solidFill>
          <a:schemeClr val="accent1">
            <a:hueOff val="0"/>
            <a:satOff val="0"/>
            <a:lumOff val="0"/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Clustering</a:t>
          </a:r>
          <a:endParaRPr lang="fr-CA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267859" y="1391109"/>
        <a:ext cx="1158809" cy="1145049"/>
      </dsp:txXfrm>
    </dsp:sp>
    <dsp:sp modelId="{712C7C73-5F0A-9849-B857-B2E4C6A58A1E}">
      <dsp:nvSpPr>
        <dsp:cNvPr id="0" name=""/>
        <dsp:cNvSpPr/>
      </dsp:nvSpPr>
      <dsp:spPr>
        <a:xfrm>
          <a:off x="4435532" y="2599085"/>
          <a:ext cx="2021683" cy="1857971"/>
        </a:xfrm>
        <a:prstGeom prst="ellipse">
          <a:avLst/>
        </a:prstGeom>
        <a:solidFill>
          <a:schemeClr val="accent1">
            <a:hueOff val="0"/>
            <a:satOff val="0"/>
            <a:lumOff val="0"/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Traitement du langage naturel </a:t>
          </a:r>
          <a:endParaRPr lang="fr-CA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31601" y="2871179"/>
        <a:ext cx="1429545" cy="1313783"/>
      </dsp:txXfrm>
    </dsp:sp>
    <dsp:sp modelId="{D78466DE-D9DC-0D4C-B91D-635B32BCF995}">
      <dsp:nvSpPr>
        <dsp:cNvPr id="0" name=""/>
        <dsp:cNvSpPr/>
      </dsp:nvSpPr>
      <dsp:spPr>
        <a:xfrm>
          <a:off x="176295" y="0"/>
          <a:ext cx="1949647" cy="1795702"/>
        </a:xfrm>
        <a:prstGeom prst="ellipse">
          <a:avLst/>
        </a:prstGeom>
        <a:solidFill>
          <a:schemeClr val="accent1">
            <a:hueOff val="0"/>
            <a:satOff val="0"/>
            <a:lumOff val="0"/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Apprentissage par renforcement</a:t>
          </a:r>
          <a:endParaRPr lang="fr-CA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61814" y="262974"/>
        <a:ext cx="1378609" cy="12697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C17BF2-9509-D94D-9494-506D94BCC5F6}">
      <dsp:nvSpPr>
        <dsp:cNvPr id="0" name=""/>
        <dsp:cNvSpPr/>
      </dsp:nvSpPr>
      <dsp:spPr>
        <a:xfrm rot="4396374">
          <a:off x="2138036" y="715243"/>
          <a:ext cx="3102837" cy="2163841"/>
        </a:xfrm>
        <a:prstGeom prst="swooshArrow">
          <a:avLst>
            <a:gd name="adj1" fmla="val 16310"/>
            <a:gd name="adj2" fmla="val 313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875039-D848-9E4A-8A92-3110F1CF19E1}">
      <dsp:nvSpPr>
        <dsp:cNvPr id="0" name=""/>
        <dsp:cNvSpPr/>
      </dsp:nvSpPr>
      <dsp:spPr>
        <a:xfrm>
          <a:off x="3300368" y="997785"/>
          <a:ext cx="78356" cy="78356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011A1377-C4BB-7D41-A9EF-40712578E7FB}">
      <dsp:nvSpPr>
        <dsp:cNvPr id="0" name=""/>
        <dsp:cNvSpPr/>
      </dsp:nvSpPr>
      <dsp:spPr>
        <a:xfrm>
          <a:off x="3836894" y="1430542"/>
          <a:ext cx="78356" cy="78356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F7B201E4-F84C-9F4E-9B13-3CBC4918F7FB}">
      <dsp:nvSpPr>
        <dsp:cNvPr id="0" name=""/>
        <dsp:cNvSpPr/>
      </dsp:nvSpPr>
      <dsp:spPr>
        <a:xfrm>
          <a:off x="4238991" y="1936623"/>
          <a:ext cx="78356" cy="78356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05C6C8E4-165B-AC47-98D3-82C6FB107DDA}">
      <dsp:nvSpPr>
        <dsp:cNvPr id="0" name=""/>
        <dsp:cNvSpPr/>
      </dsp:nvSpPr>
      <dsp:spPr>
        <a:xfrm>
          <a:off x="1054973" y="0"/>
          <a:ext cx="2629635" cy="575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Charger les données </a:t>
          </a:r>
          <a:endParaRPr lang="fr-CA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54973" y="0"/>
        <a:ext cx="2629635" cy="575092"/>
      </dsp:txXfrm>
    </dsp:sp>
    <dsp:sp modelId="{658AD142-9C85-7E4D-B2E8-B1EC50CC6269}">
      <dsp:nvSpPr>
        <dsp:cNvPr id="0" name=""/>
        <dsp:cNvSpPr/>
      </dsp:nvSpPr>
      <dsp:spPr>
        <a:xfrm>
          <a:off x="3748761" y="749417"/>
          <a:ext cx="2135030" cy="575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Prétraitement</a:t>
          </a:r>
          <a:r>
            <a:rPr lang="fr-CA" sz="3000" b="0" i="0" kern="1200" dirty="0"/>
            <a:t> </a:t>
          </a:r>
          <a:endParaRPr lang="fr-CA" sz="3000" kern="1200" dirty="0"/>
        </a:p>
      </dsp:txBody>
      <dsp:txXfrm>
        <a:off x="3748761" y="749417"/>
        <a:ext cx="2135030" cy="575092"/>
      </dsp:txXfrm>
    </dsp:sp>
    <dsp:sp modelId="{1E3E8C52-2637-E244-AE9C-E04E194F36DA}">
      <dsp:nvSpPr>
        <dsp:cNvPr id="0" name=""/>
        <dsp:cNvSpPr/>
      </dsp:nvSpPr>
      <dsp:spPr>
        <a:xfrm>
          <a:off x="1930031" y="1182174"/>
          <a:ext cx="1700117" cy="575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Construction</a:t>
          </a:r>
          <a:r>
            <a:rPr lang="fr-CA" sz="2100" b="0" i="0" kern="1200" dirty="0"/>
            <a:t> </a:t>
          </a:r>
          <a:endParaRPr lang="fr-CA" sz="2100" kern="1200" dirty="0"/>
        </a:p>
      </dsp:txBody>
      <dsp:txXfrm>
        <a:off x="1930031" y="1182174"/>
        <a:ext cx="1700117" cy="575092"/>
      </dsp:txXfrm>
    </dsp:sp>
    <dsp:sp modelId="{2AC31AE6-C592-7146-850A-3ED4E15142E9}">
      <dsp:nvSpPr>
        <dsp:cNvPr id="0" name=""/>
        <dsp:cNvSpPr/>
      </dsp:nvSpPr>
      <dsp:spPr>
        <a:xfrm>
          <a:off x="4738744" y="1647999"/>
          <a:ext cx="1987238" cy="575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Entrainement </a:t>
          </a:r>
          <a:endParaRPr lang="fr-CA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38744" y="1647999"/>
        <a:ext cx="1987238" cy="575092"/>
      </dsp:txXfrm>
    </dsp:sp>
    <dsp:sp modelId="{D49EBBB0-842A-8B44-94FE-3581CEAE861C}">
      <dsp:nvSpPr>
        <dsp:cNvPr id="0" name=""/>
        <dsp:cNvSpPr/>
      </dsp:nvSpPr>
      <dsp:spPr>
        <a:xfrm>
          <a:off x="3906911" y="3019235"/>
          <a:ext cx="1976880" cy="575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Évolution</a:t>
          </a:r>
          <a:r>
            <a:rPr lang="fr-CA" sz="3000" b="0" i="0" kern="1200" dirty="0"/>
            <a:t> </a:t>
          </a:r>
          <a:endParaRPr lang="fr-CA" sz="3000" kern="1200" dirty="0"/>
        </a:p>
      </dsp:txBody>
      <dsp:txXfrm>
        <a:off x="3906911" y="3019235"/>
        <a:ext cx="1976880" cy="5750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tiff>
</file>

<file path=ppt/media/image26.tiff>
</file>

<file path=ppt/media/image27.tiff>
</file>

<file path=ppt/media/image28.png>
</file>

<file path=ppt/media/image29.tiff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Na9s nb des diapo</a:t>
            </a:r>
            <a:br>
              <a:rPr lang="fr-FR" dirty="0"/>
            </a:br>
            <a:r>
              <a:rPr lang="fr-FR" dirty="0"/>
              <a:t>page 6 illisible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Eviter les  ’Le – La’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89058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79385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abf1dbd17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abf1dbd17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7201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47650" indent="-1714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fr-CA" sz="1100" dirty="0"/>
          </a:p>
        </p:txBody>
      </p:sp>
    </p:spTree>
    <p:extLst>
      <p:ext uri="{BB962C8B-B14F-4D97-AF65-F5344CB8AC3E}">
        <p14:creationId xmlns:p14="http://schemas.microsoft.com/office/powerpoint/2010/main" val="3344640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fr-CA" sz="1100" dirty="0"/>
              <a:t>La reconnaissance manuscrite est un traitement informatique qui a pour but de traduire un texte </a:t>
            </a:r>
            <a:r>
              <a:rPr lang="fr-CA" sz="1100" dirty="0" err="1"/>
              <a:t>écrit</a:t>
            </a:r>
            <a:r>
              <a:rPr lang="fr-CA" sz="1100" dirty="0"/>
              <a:t> en un texte codé </a:t>
            </a:r>
            <a:r>
              <a:rPr lang="fr-CA" sz="1100" dirty="0" err="1"/>
              <a:t>numériquement</a:t>
            </a:r>
            <a:r>
              <a:rPr lang="fr-CA" sz="1100" dirty="0"/>
              <a:t> avec des méthodes d’apprentissage automatique dont 2 méthodes de reconnaissance différentes :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88993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1834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76337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72525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32990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sv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tiff"/><Relationship Id="rId4" Type="http://schemas.openxmlformats.org/officeDocument/2006/relationships/image" Target="../media/image25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319515" y="104173"/>
            <a:ext cx="6782764" cy="47224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CA" sz="2000" b="0" dirty="0"/>
              <a:t>Présentation du Mini-Projet </a:t>
            </a:r>
            <a:br>
              <a:rPr lang="fr-CA" sz="2000" dirty="0"/>
            </a:br>
            <a:br>
              <a:rPr lang="fr-CA" sz="2000" dirty="0"/>
            </a:br>
            <a:r>
              <a:rPr lang="fr-CA" sz="2000" dirty="0"/>
              <a:t>Reconnaissance De L’écriture manuscrites avec les réseaux de neurones</a:t>
            </a:r>
            <a:br>
              <a:rPr lang="fr-CA" sz="2000" dirty="0"/>
            </a:br>
            <a:br>
              <a:rPr lang="fr-CA" sz="2000" dirty="0"/>
            </a:br>
            <a:br>
              <a:rPr lang="fr-CA" sz="2000" b="0" dirty="0">
                <a:solidFill>
                  <a:schemeClr val="tx2">
                    <a:lumMod val="10000"/>
                  </a:schemeClr>
                </a:solidFill>
              </a:rPr>
            </a:br>
            <a:r>
              <a:rPr lang="fr-CA" sz="2000" b="0" dirty="0">
                <a:solidFill>
                  <a:schemeClr val="tx2">
                    <a:lumMod val="10000"/>
                  </a:schemeClr>
                </a:solidFill>
              </a:rPr>
              <a:t>Par : « Mohamed el </a:t>
            </a:r>
            <a:r>
              <a:rPr lang="fr-CA" sz="2000" b="0" dirty="0" err="1">
                <a:solidFill>
                  <a:schemeClr val="tx2">
                    <a:lumMod val="10000"/>
                  </a:schemeClr>
                </a:solidFill>
              </a:rPr>
              <a:t>hadi</a:t>
            </a:r>
            <a:r>
              <a:rPr lang="fr-CA" sz="2000" b="0" dirty="0">
                <a:solidFill>
                  <a:schemeClr val="tx2">
                    <a:lumMod val="10000"/>
                  </a:schemeClr>
                </a:solidFill>
              </a:rPr>
              <a:t> Boukhatem » </a:t>
            </a:r>
            <a:br>
              <a:rPr lang="fr-CA" sz="2000" b="0" dirty="0">
                <a:solidFill>
                  <a:schemeClr val="tx2">
                    <a:lumMod val="10000"/>
                  </a:schemeClr>
                </a:solidFill>
              </a:rPr>
            </a:br>
            <a:r>
              <a:rPr lang="fr-CA" sz="2000" b="0" dirty="0">
                <a:solidFill>
                  <a:schemeClr val="tx2">
                    <a:lumMod val="10000"/>
                  </a:schemeClr>
                </a:solidFill>
              </a:rPr>
              <a:t>« </a:t>
            </a:r>
            <a:r>
              <a:rPr lang="fr-CA" sz="2000" b="0" dirty="0" err="1">
                <a:solidFill>
                  <a:schemeClr val="tx2">
                    <a:lumMod val="10000"/>
                  </a:schemeClr>
                </a:solidFill>
              </a:rPr>
              <a:t>Iyad</a:t>
            </a:r>
            <a:r>
              <a:rPr lang="fr-CA" sz="2000" b="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fr-CA" sz="2000" b="0" dirty="0" err="1">
                <a:solidFill>
                  <a:schemeClr val="tx2">
                    <a:lumMod val="10000"/>
                  </a:schemeClr>
                </a:solidFill>
              </a:rPr>
              <a:t>Makrerougrass</a:t>
            </a:r>
            <a:r>
              <a:rPr lang="fr-CA" sz="2000" b="0" dirty="0">
                <a:solidFill>
                  <a:schemeClr val="tx2">
                    <a:lumMod val="10000"/>
                  </a:schemeClr>
                </a:solidFill>
              </a:rPr>
              <a:t> » </a:t>
            </a:r>
            <a:br>
              <a:rPr lang="fr-CA" sz="2000" dirty="0"/>
            </a:br>
            <a:br>
              <a:rPr lang="fr-CA" sz="2000" dirty="0"/>
            </a:br>
            <a:r>
              <a:rPr lang="fr-CA" sz="2000" b="0" dirty="0">
                <a:solidFill>
                  <a:schemeClr val="tx2">
                    <a:lumMod val="10000"/>
                  </a:schemeClr>
                </a:solidFill>
              </a:rPr>
              <a:t>Encadrant : « </a:t>
            </a:r>
            <a:r>
              <a:rPr lang="fr-CA" sz="2000" b="0" dirty="0" err="1">
                <a:solidFill>
                  <a:schemeClr val="tx2">
                    <a:lumMod val="10000"/>
                  </a:schemeClr>
                </a:solidFill>
              </a:rPr>
              <a:t>Reda</a:t>
            </a:r>
            <a:r>
              <a:rPr lang="fr-CA" sz="2000" b="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fr-CA" sz="2000" b="0" dirty="0" err="1">
                <a:solidFill>
                  <a:schemeClr val="tx2">
                    <a:lumMod val="10000"/>
                  </a:schemeClr>
                </a:solidFill>
              </a:rPr>
              <a:t>Djebbara</a:t>
            </a:r>
            <a:r>
              <a:rPr lang="fr-CA" sz="2000" b="0" dirty="0">
                <a:solidFill>
                  <a:schemeClr val="tx2">
                    <a:lumMod val="10000"/>
                  </a:schemeClr>
                </a:solidFill>
              </a:rPr>
              <a:t> »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B54153A-30E7-B341-9B73-D421EE3069F2}"/>
              </a:ext>
            </a:extLst>
          </p:cNvPr>
          <p:cNvSpPr txBox="1"/>
          <p:nvPr/>
        </p:nvSpPr>
        <p:spPr>
          <a:xfrm>
            <a:off x="3472774" y="875489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fr-CA" dirty="0"/>
            </a:b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986005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C7D64A-C04B-FD48-A6D4-B6CB0A304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308120"/>
            <a:ext cx="7571700" cy="717792"/>
          </a:xfrm>
        </p:spPr>
        <p:txBody>
          <a:bodyPr/>
          <a:lstStyle/>
          <a:p>
            <a:r>
              <a:rPr lang="fr-CA" dirty="0" err="1"/>
              <a:t>Réseaux</a:t>
            </a:r>
            <a:r>
              <a:rPr lang="fr-CA" dirty="0"/>
              <a:t> de Neurones Récurrents (RNN) 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7A5D71A-FACC-C544-BDB6-F6FEBEEF1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0" y="1025912"/>
            <a:ext cx="7571700" cy="3809388"/>
          </a:xfrm>
        </p:spPr>
        <p:txBody>
          <a:bodyPr/>
          <a:lstStyle/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>
              <a:effectLst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212F83-C51F-5B4B-ACF5-6706BFBD42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10</a:t>
            </a:fld>
            <a:endParaRPr lang="fr-CA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C01BBBC-9B5B-194F-B74D-B1416A088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03" y="1433778"/>
            <a:ext cx="5380980" cy="269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127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BE8219-FF25-FC46-BCF0-4BA862173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Classification Temporelle Connexionniste (CTC)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E849AAD-8C54-6F41-8BE9-0393208243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11</a:t>
            </a:fld>
            <a:endParaRPr lang="fr-CA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252E57D-75CF-944F-8DB3-4E2206523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069" y="1592872"/>
            <a:ext cx="5709861" cy="245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89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C7D64A-C04B-FD48-A6D4-B6CB0A304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308120"/>
            <a:ext cx="7571700" cy="717792"/>
          </a:xfrm>
        </p:spPr>
        <p:txBody>
          <a:bodyPr/>
          <a:lstStyle/>
          <a:p>
            <a:r>
              <a:rPr lang="fr-CA" dirty="0"/>
              <a:t>Reconnaissance Manuscrite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7A5D71A-FACC-C544-BDB6-F6FEBEEF1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0" y="1025912"/>
            <a:ext cx="7571700" cy="3809388"/>
          </a:xfrm>
        </p:spPr>
        <p:txBody>
          <a:bodyPr/>
          <a:lstStyle/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>
              <a:effectLst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212F83-C51F-5B4B-ACF5-6706BFBD42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12</a:t>
            </a:fld>
            <a:endParaRPr lang="fr-CA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650D41B-2193-3B43-97D1-946DB0AFB4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655" y="1858776"/>
            <a:ext cx="5568689" cy="202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715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56841B6D-6738-6742-9FAE-A7AD694231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8300" y="1411950"/>
            <a:ext cx="5807400" cy="1159800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br>
              <a:rPr lang="fr-CA" sz="4400" dirty="0"/>
            </a:br>
            <a:r>
              <a:rPr lang="fr-CA" sz="4400" dirty="0"/>
              <a:t>Architectures RNN</a:t>
            </a:r>
            <a:endParaRPr lang="fr-FR" sz="4400" dirty="0"/>
          </a:p>
        </p:txBody>
      </p:sp>
    </p:spTree>
    <p:extLst>
      <p:ext uri="{BB962C8B-B14F-4D97-AF65-F5344CB8AC3E}">
        <p14:creationId xmlns:p14="http://schemas.microsoft.com/office/powerpoint/2010/main" val="2020965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LSTM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0" y="1010720"/>
            <a:ext cx="7571700" cy="38245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600" dirty="0"/>
              <a:t>Traitement  des points et des </a:t>
            </a:r>
            <a:r>
              <a:rPr lang="fr-CA" sz="1600" dirty="0" err="1"/>
              <a:t>séquences</a:t>
            </a:r>
            <a:r>
              <a:rPr lang="fr-CA" sz="1600" dirty="0"/>
              <a:t> de </a:t>
            </a:r>
            <a:r>
              <a:rPr lang="fr-CA" sz="1600" dirty="0" err="1"/>
              <a:t>données</a:t>
            </a:r>
            <a:r>
              <a:rPr lang="fr-CA" sz="1600" dirty="0"/>
              <a:t>.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600" dirty="0" err="1"/>
              <a:t>Resolution</a:t>
            </a:r>
            <a:r>
              <a:rPr lang="fr-CA" sz="1600" dirty="0"/>
              <a:t> de la descente du gradient. </a:t>
            </a:r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r>
              <a:rPr lang="fr-CA" sz="1600" dirty="0"/>
              <a:t>	</a:t>
            </a:r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DDE2B65-660E-F44E-B8F6-839CC74493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1702" y="1630599"/>
            <a:ext cx="2568127" cy="1877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643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/>
              <a:t>LSTM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0" y="1010720"/>
            <a:ext cx="7571700" cy="38245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fr-CA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fr-CA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600" dirty="0"/>
              <a:t>Lire Les séquences d'entrée des deux côtés.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600" dirty="0"/>
              <a:t>Apprendre des motifs dans les deux sens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600" dirty="0"/>
              <a:t>Améliorer les performances des modèles LSTM </a:t>
            </a:r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r>
              <a:rPr lang="fr-CA" sz="1600" dirty="0"/>
              <a:t>	</a:t>
            </a:r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FF4C082-661A-6C4B-92CA-BC97643FC1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941" y="1906996"/>
            <a:ext cx="3512143" cy="166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10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QRNN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0" y="1010720"/>
            <a:ext cx="7571700" cy="38245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600" dirty="0"/>
              <a:t>Des couches </a:t>
            </a:r>
            <a:r>
              <a:rPr lang="fr-CA" sz="1600" dirty="0" err="1"/>
              <a:t>convolutif</a:t>
            </a:r>
            <a:r>
              <a:rPr lang="fr-CA" sz="1600" dirty="0"/>
              <a:t> qui s’applique a travers 			                   les pas de temps .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600" dirty="0"/>
              <a:t>Une fonction </a:t>
            </a:r>
            <a:r>
              <a:rPr lang="fr-CA" sz="1600" dirty="0" err="1"/>
              <a:t>pooling</a:t>
            </a:r>
            <a:r>
              <a:rPr lang="fr-CA" sz="1600" dirty="0"/>
              <a:t> qui s’applique a travers 			                   les canaux.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600" dirty="0"/>
              <a:t>Chaque neurone est indépendant des autres neurones.</a:t>
            </a:r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r>
              <a:rPr lang="fr-CA" sz="1600" dirty="0"/>
              <a:t>	</a:t>
            </a:r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5" name="image1.png">
            <a:extLst>
              <a:ext uri="{FF2B5EF4-FFF2-40B4-BE49-F238E27FC236}">
                <a16:creationId xmlns:a16="http://schemas.microsoft.com/office/drawing/2014/main" id="{2BC3BE13-BAB8-554D-9E03-B27E9DACA4FB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876925" y="1736830"/>
            <a:ext cx="3076159" cy="189219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088008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F2A494-509A-AE46-AC54-3922448E1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BLSTM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F63EC7C-002F-7347-9A03-5E7F4A679E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fr-CA" sz="18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800" dirty="0"/>
              <a:t>Améliorer les performances des modèles LSTM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800" dirty="0" err="1"/>
              <a:t>Résultats</a:t>
            </a:r>
            <a:r>
              <a:rPr lang="fr-CA" sz="1800" dirty="0"/>
              <a:t> satisfaisants obtenue.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CA" sz="1800" dirty="0"/>
              <a:t>Disponibilité des ressources.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575F247-2D48-E644-839B-F95287A5F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17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76621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56841B6D-6738-6742-9FAE-A7AD694231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8300" y="1991850"/>
            <a:ext cx="5807400" cy="1159800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fr-CA" sz="4400" dirty="0"/>
              <a:t>Implémentation</a:t>
            </a:r>
            <a:endParaRPr lang="fr-FR" sz="4400" dirty="0"/>
          </a:p>
        </p:txBody>
      </p:sp>
    </p:spTree>
    <p:extLst>
      <p:ext uri="{BB962C8B-B14F-4D97-AF65-F5344CB8AC3E}">
        <p14:creationId xmlns:p14="http://schemas.microsoft.com/office/powerpoint/2010/main" val="4141823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1B8716-31F8-4343-B863-5E3C23550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 err="1"/>
              <a:t>Environnements</a:t>
            </a:r>
            <a:r>
              <a:rPr lang="en" dirty="0"/>
              <a:t> </a:t>
            </a:r>
            <a:r>
              <a:rPr lang="en" dirty="0" err="1"/>
              <a:t>d’implémentation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3E1685-2317-7942-BEA8-3A1D0AF5F2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19</a:t>
            </a:fld>
            <a:endParaRPr lang="fr-CA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id="{11EA31C3-2164-1441-8221-363A429DF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6150" y="1327289"/>
            <a:ext cx="2409825" cy="120491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12F483B-F104-4A43-BEAF-493063851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9081" y="3070273"/>
            <a:ext cx="2409824" cy="855488"/>
          </a:xfrm>
          <a:prstGeom prst="rect">
            <a:avLst/>
          </a:prstGeom>
        </p:spPr>
      </p:pic>
      <p:pic>
        <p:nvPicPr>
          <p:cNvPr id="10" name="Graphique 9">
            <a:extLst>
              <a:ext uri="{FF2B5EF4-FFF2-40B4-BE49-F238E27FC236}">
                <a16:creationId xmlns:a16="http://schemas.microsoft.com/office/drawing/2014/main" id="{EFAC8BDD-DACD-934C-8639-19B29CDA77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70300" y="1442604"/>
            <a:ext cx="1803400" cy="901700"/>
          </a:xfrm>
          <a:prstGeom prst="rect">
            <a:avLst/>
          </a:prstGeom>
        </p:spPr>
      </p:pic>
      <p:pic>
        <p:nvPicPr>
          <p:cNvPr id="13" name="Graphique 12">
            <a:extLst>
              <a:ext uri="{FF2B5EF4-FFF2-40B4-BE49-F238E27FC236}">
                <a16:creationId xmlns:a16="http://schemas.microsoft.com/office/drawing/2014/main" id="{477319E0-0D17-7C40-82FC-F4D5C6BF17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904860" y="3196287"/>
            <a:ext cx="3299940" cy="60346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60FC498-7287-2240-B1A9-7D0FCF23A2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4975" y="1442604"/>
            <a:ext cx="2409825" cy="97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9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0"/>
          <p:cNvSpPr txBox="1">
            <a:spLocks noGrp="1"/>
          </p:cNvSpPr>
          <p:nvPr>
            <p:ph type="title"/>
          </p:nvPr>
        </p:nvSpPr>
        <p:spPr>
          <a:xfrm>
            <a:off x="832684" y="300648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468" name="Google Shape;468;p4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69" name="Google Shape;469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1" name="Google Shape;471;p40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72" name="Google Shape;472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89" name="Google Shape;489;p40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Introduction Générale</a:t>
            </a:r>
            <a:endParaRPr sz="15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0" name="Google Shape;490;p40"/>
          <p:cNvSpPr txBox="1"/>
          <p:nvPr/>
        </p:nvSpPr>
        <p:spPr>
          <a:xfrm>
            <a:off x="3377205" y="960293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" sz="15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CNN &amp; RNN</a:t>
            </a:r>
            <a:endParaRPr sz="15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1" name="Google Shape;491;p40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Conclusion Générale</a:t>
            </a:r>
            <a:endParaRPr sz="15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2" name="Google Shape;492;p40"/>
          <p:cNvSpPr txBox="1"/>
          <p:nvPr/>
        </p:nvSpPr>
        <p:spPr>
          <a:xfrm>
            <a:off x="1786339" y="4063600"/>
            <a:ext cx="240220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Apprentissage</a:t>
            </a:r>
            <a:r>
              <a:rPr lang="en" sz="15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machine, </a:t>
            </a:r>
            <a:r>
              <a:rPr lang="en" sz="15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réseaux</a:t>
            </a:r>
            <a:r>
              <a:rPr lang="en" sz="15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" sz="15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neurones</a:t>
            </a:r>
            <a:r>
              <a:rPr lang="en" sz="15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15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3" name="Google Shape;493;p40"/>
          <p:cNvSpPr txBox="1"/>
          <p:nvPr/>
        </p:nvSpPr>
        <p:spPr>
          <a:xfrm>
            <a:off x="4368489" y="4049700"/>
            <a:ext cx="144484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Implémentation</a:t>
            </a:r>
            <a:endParaRPr sz="15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4" name="Google Shape;494;p40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7" name="Google Shape;471;p40">
            <a:extLst>
              <a:ext uri="{FF2B5EF4-FFF2-40B4-BE49-F238E27FC236}">
                <a16:creationId xmlns:a16="http://schemas.microsoft.com/office/drawing/2014/main" id="{34D360EF-4B67-9A48-A256-542EBB3DD015}"/>
              </a:ext>
            </a:extLst>
          </p:cNvPr>
          <p:cNvGrpSpPr/>
          <p:nvPr/>
        </p:nvGrpSpPr>
        <p:grpSpPr>
          <a:xfrm>
            <a:off x="3783705" y="1703401"/>
            <a:ext cx="473400" cy="473400"/>
            <a:chOff x="1786339" y="1703401"/>
            <a:chExt cx="473400" cy="473400"/>
          </a:xfrm>
        </p:grpSpPr>
        <p:sp>
          <p:nvSpPr>
            <p:cNvPr id="38" name="Google Shape;472;p40">
              <a:extLst>
                <a:ext uri="{FF2B5EF4-FFF2-40B4-BE49-F238E27FC236}">
                  <a16:creationId xmlns:a16="http://schemas.microsoft.com/office/drawing/2014/main" id="{849B0D81-CDAE-DB47-8F9A-D180DA84EA31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473;p40">
              <a:extLst>
                <a:ext uri="{FF2B5EF4-FFF2-40B4-BE49-F238E27FC236}">
                  <a16:creationId xmlns:a16="http://schemas.microsoft.com/office/drawing/2014/main" id="{67730C45-5A34-DB4A-83A1-24B3CA4FFC4E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" name="Google Shape;471;p40">
            <a:extLst>
              <a:ext uri="{FF2B5EF4-FFF2-40B4-BE49-F238E27FC236}">
                <a16:creationId xmlns:a16="http://schemas.microsoft.com/office/drawing/2014/main" id="{8E40A6D7-4735-E44F-A707-9DFAC1EC738D}"/>
              </a:ext>
            </a:extLst>
          </p:cNvPr>
          <p:cNvGrpSpPr/>
          <p:nvPr/>
        </p:nvGrpSpPr>
        <p:grpSpPr>
          <a:xfrm>
            <a:off x="5845030" y="1720079"/>
            <a:ext cx="473400" cy="473400"/>
            <a:chOff x="1786339" y="1703401"/>
            <a:chExt cx="473400" cy="473400"/>
          </a:xfrm>
        </p:grpSpPr>
        <p:sp>
          <p:nvSpPr>
            <p:cNvPr id="41" name="Google Shape;472;p40">
              <a:extLst>
                <a:ext uri="{FF2B5EF4-FFF2-40B4-BE49-F238E27FC236}">
                  <a16:creationId xmlns:a16="http://schemas.microsoft.com/office/drawing/2014/main" id="{64277D02-0FF1-B045-8E2B-8DD0935FC77D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73;p40">
              <a:extLst>
                <a:ext uri="{FF2B5EF4-FFF2-40B4-BE49-F238E27FC236}">
                  <a16:creationId xmlns:a16="http://schemas.microsoft.com/office/drawing/2014/main" id="{CFFF9082-1819-FC46-8356-F19E94098B88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27" name="Google Shape;471;p40">
            <a:extLst>
              <a:ext uri="{FF2B5EF4-FFF2-40B4-BE49-F238E27FC236}">
                <a16:creationId xmlns:a16="http://schemas.microsoft.com/office/drawing/2014/main" id="{2F5C2A35-0FB6-0F41-AFF8-3659C72073CD}"/>
              </a:ext>
            </a:extLst>
          </p:cNvPr>
          <p:cNvGrpSpPr/>
          <p:nvPr/>
        </p:nvGrpSpPr>
        <p:grpSpPr>
          <a:xfrm rot="10800000">
            <a:off x="2820068" y="3563845"/>
            <a:ext cx="334744" cy="334744"/>
            <a:chOff x="1855667" y="1772729"/>
            <a:chExt cx="334744" cy="334744"/>
          </a:xfrm>
        </p:grpSpPr>
        <p:sp>
          <p:nvSpPr>
            <p:cNvPr id="28" name="Google Shape;472;p40">
              <a:extLst>
                <a:ext uri="{FF2B5EF4-FFF2-40B4-BE49-F238E27FC236}">
                  <a16:creationId xmlns:a16="http://schemas.microsoft.com/office/drawing/2014/main" id="{7736AE50-BCE3-6041-9750-B35BCEC62C15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473;p40">
              <a:extLst>
                <a:ext uri="{FF2B5EF4-FFF2-40B4-BE49-F238E27FC236}">
                  <a16:creationId xmlns:a16="http://schemas.microsoft.com/office/drawing/2014/main" id="{FFD54DF2-0BAE-9149-8394-621D3C3250D1}"/>
                </a:ext>
              </a:extLst>
            </p:cNvPr>
            <p:cNvSpPr/>
            <p:nvPr/>
          </p:nvSpPr>
          <p:spPr>
            <a:xfrm rot="10800000"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30" name="Google Shape;471;p40">
            <a:extLst>
              <a:ext uri="{FF2B5EF4-FFF2-40B4-BE49-F238E27FC236}">
                <a16:creationId xmlns:a16="http://schemas.microsoft.com/office/drawing/2014/main" id="{0FCD2AD4-9101-E641-9A8E-DB91461DD357}"/>
              </a:ext>
            </a:extLst>
          </p:cNvPr>
          <p:cNvGrpSpPr/>
          <p:nvPr/>
        </p:nvGrpSpPr>
        <p:grpSpPr>
          <a:xfrm rot="10800000">
            <a:off x="4923537" y="3633173"/>
            <a:ext cx="334744" cy="334744"/>
            <a:chOff x="1855667" y="1772729"/>
            <a:chExt cx="334744" cy="334744"/>
          </a:xfrm>
        </p:grpSpPr>
        <p:sp>
          <p:nvSpPr>
            <p:cNvPr id="31" name="Google Shape;472;p40">
              <a:extLst>
                <a:ext uri="{FF2B5EF4-FFF2-40B4-BE49-F238E27FC236}">
                  <a16:creationId xmlns:a16="http://schemas.microsoft.com/office/drawing/2014/main" id="{6696A5C7-936C-5844-A634-B4D450BE8C0C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473;p40">
              <a:extLst>
                <a:ext uri="{FF2B5EF4-FFF2-40B4-BE49-F238E27FC236}">
                  <a16:creationId xmlns:a16="http://schemas.microsoft.com/office/drawing/2014/main" id="{6836111A-B8FD-AB47-BE44-8A000C6E1095}"/>
                </a:ext>
              </a:extLst>
            </p:cNvPr>
            <p:cNvSpPr/>
            <p:nvPr/>
          </p:nvSpPr>
          <p:spPr>
            <a:xfrm rot="10800000"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9" grpId="0"/>
      <p:bldP spid="490" grpId="0"/>
      <p:bldP spid="491" grpId="0"/>
      <p:bldP spid="492" grpId="0"/>
      <p:bldP spid="49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E6BC79-4A87-CD4F-8CFB-FFB55E98F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Étapes de construction </a:t>
            </a:r>
            <a:r>
              <a:rPr lang="en" dirty="0" err="1"/>
              <a:t>générales</a:t>
            </a:r>
            <a:r>
              <a:rPr lang="en" dirty="0"/>
              <a:t> d’un BLSTM</a:t>
            </a:r>
            <a:endParaRPr lang="fr-FR" dirty="0"/>
          </a:p>
        </p:txBody>
      </p: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B8DD0DD7-A9D4-3F42-811E-D2DEC01ADB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0951830"/>
              </p:ext>
            </p:extLst>
          </p:nvPr>
        </p:nvGraphicFramePr>
        <p:xfrm>
          <a:off x="786150" y="1260850"/>
          <a:ext cx="7571700" cy="359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C228453-60BD-ED46-8159-CB351BA46C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20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93579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486E48-8F26-3E4A-843E-5E6EE4B77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Chargement des données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8C6D03-F5A4-814F-91CE-46C811A890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21</a:t>
            </a:fld>
            <a:endParaRPr lang="fr-CA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CC4BA58-0F6F-1147-93C4-B107F21F50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471" y="1240244"/>
            <a:ext cx="2323962" cy="3320763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AD6E97BF-5A96-5D45-94EE-E32BFAEFF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5714" y="1797663"/>
            <a:ext cx="4572000" cy="244978"/>
          </a:xfrm>
          <a:prstGeom prst="rect">
            <a:avLst/>
          </a:prstGeom>
          <a:effectLst>
            <a:softEdge rad="0"/>
          </a:effec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FE4010D4-F23E-D44A-906F-1B0CA6295E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7542" y="2829584"/>
            <a:ext cx="1997695" cy="450185"/>
          </a:xfrm>
          <a:prstGeom prst="rect">
            <a:avLst/>
          </a:prstGeom>
        </p:spPr>
      </p:pic>
      <p:sp>
        <p:nvSpPr>
          <p:cNvPr id="6" name="Cadre 5">
            <a:extLst>
              <a:ext uri="{FF2B5EF4-FFF2-40B4-BE49-F238E27FC236}">
                <a16:creationId xmlns:a16="http://schemas.microsoft.com/office/drawing/2014/main" id="{0D062D89-DB38-A64E-B4B6-72A0CB082FE1}"/>
              </a:ext>
            </a:extLst>
          </p:cNvPr>
          <p:cNvSpPr/>
          <p:nvPr/>
        </p:nvSpPr>
        <p:spPr>
          <a:xfrm>
            <a:off x="3853705" y="1699315"/>
            <a:ext cx="4720094" cy="393599"/>
          </a:xfrm>
          <a:prstGeom prst="fram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6506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FABBDD-030E-8E4E-97DF-59108FF63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Prétraitement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26F92A8-29D2-9F41-BC6E-0CFB28CD55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22</a:t>
            </a:fld>
            <a:endParaRPr lang="fr-CA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E553816-D775-6C45-8D7D-65E8C1D1A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200" y="1199408"/>
            <a:ext cx="6009600" cy="3378750"/>
          </a:xfrm>
          <a:prstGeom prst="roundRect">
            <a:avLst>
              <a:gd name="adj" fmla="val 4014"/>
            </a:avLst>
          </a:prstGeom>
        </p:spPr>
      </p:pic>
    </p:spTree>
    <p:extLst>
      <p:ext uri="{BB962C8B-B14F-4D97-AF65-F5344CB8AC3E}">
        <p14:creationId xmlns:p14="http://schemas.microsoft.com/office/powerpoint/2010/main" val="20298182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D78315-0B2B-5044-B0BE-54587D992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Construction du modèle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D00048B-5084-2347-8955-F484A7382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0" y="836022"/>
            <a:ext cx="7571700" cy="3999277"/>
          </a:xfrm>
        </p:spPr>
        <p:txBody>
          <a:bodyPr/>
          <a:lstStyle/>
          <a:p>
            <a:pPr marL="76200" indent="0">
              <a:buNone/>
            </a:pPr>
            <a:endParaRPr lang="fr-FR" dirty="0"/>
          </a:p>
          <a:p>
            <a:pPr marL="76200" indent="0">
              <a:buNone/>
            </a:pPr>
            <a:endParaRPr lang="fr-FR" dirty="0"/>
          </a:p>
          <a:p>
            <a:pPr marL="76200" indent="0">
              <a:buNone/>
            </a:pPr>
            <a:endParaRPr lang="fr-FR" dirty="0"/>
          </a:p>
          <a:p>
            <a:pPr marL="76200" indent="0">
              <a:buNone/>
            </a:pPr>
            <a:endParaRPr lang="fr-FR" dirty="0"/>
          </a:p>
          <a:p>
            <a:pPr>
              <a:buFont typeface="Courier New" panose="02070309020205020404" pitchFamily="49" charset="0"/>
              <a:buChar char="o"/>
            </a:pPr>
            <a:endParaRPr lang="fr-FR" dirty="0"/>
          </a:p>
          <a:p>
            <a:pPr>
              <a:buFont typeface="Courier New" panose="02070309020205020404" pitchFamily="49" charset="0"/>
              <a:buChar char="o"/>
            </a:pPr>
            <a:endParaRPr lang="fr-FR" dirty="0"/>
          </a:p>
          <a:p>
            <a:pPr>
              <a:buFont typeface="Courier New" panose="02070309020205020404" pitchFamily="49" charset="0"/>
              <a:buChar char="o"/>
            </a:pPr>
            <a:endParaRPr lang="fr-FR" dirty="0"/>
          </a:p>
          <a:p>
            <a:pPr>
              <a:buFont typeface="Courier New" panose="02070309020205020404" pitchFamily="49" charset="0"/>
              <a:buChar char="o"/>
            </a:pP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3E3552F-6F2B-854E-BD8C-F123F48D1C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23</a:t>
            </a:fld>
            <a:endParaRPr lang="fr-CA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831028B-6367-EC4D-BAC9-10A476380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1117651"/>
            <a:ext cx="75946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469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488263-7746-914C-9EDC-56087DD1A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 du modèle 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CF37074-6720-9A4A-9576-4FC23E5A05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24</a:t>
            </a:fld>
            <a:endParaRPr lang="fr-CA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04E24EB-B4C5-6C43-9209-3B60118F5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871" y="1286388"/>
            <a:ext cx="6738257" cy="3234863"/>
          </a:xfrm>
          <a:prstGeom prst="roundRect">
            <a:avLst>
              <a:gd name="adj" fmla="val 2182"/>
            </a:avLst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365358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ADA7DA-0BBE-7448-B595-EA2AA768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Prédiction du Modèle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EB80983-E3D6-1C42-A4E8-1A697F084B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25</a:t>
            </a:fld>
            <a:endParaRPr lang="fr-CA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B0215F7-1BB5-5E41-A571-829BBC1CF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50" y="1158978"/>
            <a:ext cx="7326086" cy="347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842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36A67F-94F3-0A44-97DF-B10F12813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Prédiction du Modèle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7A3D4F6-FEE8-4F4A-898B-3834840A96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26</a:t>
            </a:fld>
            <a:endParaRPr lang="fr-CA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9857021-110B-CE42-8DB6-C2ADDB70E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814" y="1010720"/>
            <a:ext cx="7108371" cy="360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2221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94F56294-24DF-0649-9848-672488C3B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5374" y="1300840"/>
            <a:ext cx="6313251" cy="2519463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fr-CA" sz="4400" dirty="0"/>
              <a:t>Conclusion</a:t>
            </a:r>
            <a:endParaRPr lang="fr-FR" sz="44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3F4FA8E-AF50-5B4B-8A35-AED5A435CE53}"/>
              </a:ext>
            </a:extLst>
          </p:cNvPr>
          <p:cNvSpPr txBox="1"/>
          <p:nvPr/>
        </p:nvSpPr>
        <p:spPr>
          <a:xfrm>
            <a:off x="6559826" y="576470"/>
            <a:ext cx="234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5709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56841B6D-6738-6742-9FAE-A7AD694231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>
              <a:lnSpc>
                <a:spcPct val="150000"/>
              </a:lnSpc>
            </a:pPr>
            <a:r>
              <a:rPr lang="fr-CA" sz="4400" dirty="0"/>
              <a:t>Introduction</a:t>
            </a:r>
            <a:endParaRPr lang="fr-FR" sz="4400" dirty="0"/>
          </a:p>
        </p:txBody>
      </p:sp>
    </p:spTree>
    <p:extLst>
      <p:ext uri="{BB962C8B-B14F-4D97-AF65-F5344CB8AC3E}">
        <p14:creationId xmlns:p14="http://schemas.microsoft.com/office/powerpoint/2010/main" val="1142014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93258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CA" dirty="0"/>
              <a:t>Reconnaissance manuscrite et l’apprentissage machine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lnSpc>
                <a:spcPct val="150000"/>
              </a:lnSpc>
              <a:buNone/>
            </a:pPr>
            <a:r>
              <a:rPr lang="fr-CA" sz="1800" dirty="0"/>
              <a:t>	</a:t>
            </a: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2BCDC5E-FB5B-AC47-9A96-374EBCD42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50" y="2295984"/>
            <a:ext cx="4348711" cy="150503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5C07D5B-11A3-8549-A1A4-DE52A2DF07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900" y="1971383"/>
            <a:ext cx="3020963" cy="215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002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31951DD0-6FF9-044B-8622-5980C8B31A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550939"/>
              </p:ext>
            </p:extLst>
          </p:nvPr>
        </p:nvGraphicFramePr>
        <p:xfrm>
          <a:off x="353569" y="251370"/>
          <a:ext cx="8422570" cy="44570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E6896F3-A3F1-914F-A3A4-6DC15FF426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5</a:t>
            </a:fld>
            <a:endParaRPr lang="fr-CA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8DB1C24-9FBF-764A-88B7-A1B81EA9C86F}"/>
              </a:ext>
            </a:extLst>
          </p:cNvPr>
          <p:cNvSpPr txBox="1"/>
          <p:nvPr/>
        </p:nvSpPr>
        <p:spPr>
          <a:xfrm>
            <a:off x="2362434" y="2184255"/>
            <a:ext cx="5982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</a:t>
            </a:r>
          </a:p>
        </p:txBody>
      </p:sp>
    </p:spTree>
    <p:extLst>
      <p:ext uri="{BB962C8B-B14F-4D97-AF65-F5344CB8AC3E}">
        <p14:creationId xmlns:p14="http://schemas.microsoft.com/office/powerpoint/2010/main" val="2316427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C7D64A-C04B-FD48-A6D4-B6CB0A304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308120"/>
            <a:ext cx="7571700" cy="717792"/>
          </a:xfrm>
        </p:spPr>
        <p:txBody>
          <a:bodyPr/>
          <a:lstStyle/>
          <a:p>
            <a:r>
              <a:rPr lang="fr-CA" dirty="0" err="1"/>
              <a:t>Réseaux</a:t>
            </a:r>
            <a:r>
              <a:rPr lang="fr-CA" dirty="0"/>
              <a:t> de Neurones Artificiels 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7A5D71A-FACC-C544-BDB6-F6FEBEEF1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0" y="1025912"/>
            <a:ext cx="7571700" cy="3809388"/>
          </a:xfrm>
        </p:spPr>
        <p:txBody>
          <a:bodyPr/>
          <a:lstStyle/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  <a:p>
            <a:pPr marL="76200" indent="0" algn="ctr">
              <a:lnSpc>
                <a:spcPct val="150000"/>
              </a:lnSpc>
              <a:buNone/>
            </a:pPr>
            <a:endParaRPr lang="fr-CA" sz="1600" dirty="0"/>
          </a:p>
          <a:p>
            <a:pPr marL="76200" indent="0">
              <a:lnSpc>
                <a:spcPct val="150000"/>
              </a:lnSpc>
              <a:buNone/>
            </a:pPr>
            <a:endParaRPr lang="fr-CA" sz="16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212F83-C51F-5B4B-ACF5-6706BFBD42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6</a:t>
            </a:fld>
            <a:endParaRPr lang="fr-CA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37FC9C53-284F-2B4E-BCA5-B48606084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337" y="1267041"/>
            <a:ext cx="3489326" cy="332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97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C7D64A-C04B-FD48-A6D4-B6CB0A304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308120"/>
            <a:ext cx="7571700" cy="717792"/>
          </a:xfrm>
        </p:spPr>
        <p:txBody>
          <a:bodyPr/>
          <a:lstStyle/>
          <a:p>
            <a:r>
              <a:rPr lang="fr-CA" dirty="0" err="1"/>
              <a:t>Réseaux</a:t>
            </a:r>
            <a:r>
              <a:rPr lang="fr-CA" dirty="0"/>
              <a:t> de Neurones Artificiels 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7A5D71A-FACC-C544-BDB6-F6FEBEEF1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0" y="1025912"/>
            <a:ext cx="7571700" cy="3809388"/>
          </a:xfrm>
        </p:spPr>
        <p:txBody>
          <a:bodyPr/>
          <a:lstStyle/>
          <a:p>
            <a:pPr marL="76200" indent="0">
              <a:lnSpc>
                <a:spcPct val="150000"/>
              </a:lnSpc>
              <a:buNone/>
            </a:pPr>
            <a:endParaRPr lang="fr-FR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fr-FR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600" dirty="0"/>
              <a:t>Couche d'entrée </a:t>
            </a:r>
            <a:r>
              <a:rPr lang="fr-CA" sz="1600" dirty="0"/>
              <a:t> </a:t>
            </a:r>
            <a:r>
              <a:rPr lang="fr-FR" sz="1600" dirty="0"/>
              <a:t> </a:t>
            </a:r>
            <a:endParaRPr lang="fr-CA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600" dirty="0"/>
              <a:t>Couches cachés </a:t>
            </a:r>
            <a:r>
              <a:rPr lang="fr-CA" sz="1600" dirty="0"/>
              <a:t> </a:t>
            </a:r>
            <a:r>
              <a:rPr lang="fr-FR" sz="1600" dirty="0"/>
              <a:t> </a:t>
            </a:r>
            <a:r>
              <a:rPr lang="fr-CA" sz="1600" dirty="0"/>
              <a:t>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600" dirty="0"/>
              <a:t>Couche de sortie</a:t>
            </a:r>
            <a:r>
              <a:rPr lang="fr-CA" sz="1600" dirty="0"/>
              <a:t>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212F83-C51F-5B4B-ACF5-6706BFBD42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7</a:t>
            </a:fld>
            <a:endParaRPr lang="fr-CA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8CF91CD-2D0D-FE44-909D-2B6BFFEE8C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910" y="1939248"/>
            <a:ext cx="3310940" cy="179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129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C7D64A-C04B-FD48-A6D4-B6CB0A304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0" y="308120"/>
            <a:ext cx="7571700" cy="717792"/>
          </a:xfrm>
        </p:spPr>
        <p:txBody>
          <a:bodyPr/>
          <a:lstStyle/>
          <a:p>
            <a:r>
              <a:rPr lang="fr-CA" dirty="0" err="1"/>
              <a:t>Réseaux</a:t>
            </a:r>
            <a:r>
              <a:rPr lang="fr-CA" dirty="0"/>
              <a:t> de Neurones Artificiels 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7A5D71A-FACC-C544-BDB6-F6FEBEEF1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0" y="1025912"/>
            <a:ext cx="7571700" cy="3809388"/>
          </a:xfrm>
        </p:spPr>
        <p:txBody>
          <a:bodyPr/>
          <a:lstStyle/>
          <a:p>
            <a:pPr marL="76200" indent="0">
              <a:lnSpc>
                <a:spcPct val="150000"/>
              </a:lnSpc>
              <a:buNone/>
            </a:pPr>
            <a:endParaRPr lang="fr-FR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600" dirty="0"/>
              <a:t>Entrée </a:t>
            </a:r>
            <a:endParaRPr lang="fr-CA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600" dirty="0"/>
              <a:t>Poids </a:t>
            </a:r>
            <a:r>
              <a:rPr lang="fr-CA" sz="1600" dirty="0"/>
              <a:t>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600" dirty="0"/>
              <a:t>Fonction de transfert 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600" dirty="0"/>
              <a:t>Fonction d'activation</a:t>
            </a:r>
            <a:endParaRPr lang="fr-CA" sz="1600" dirty="0"/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600" dirty="0"/>
              <a:t>Biais </a:t>
            </a:r>
            <a:r>
              <a:rPr lang="fr-CA" sz="1600" dirty="0"/>
              <a:t>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1212F83-C51F-5B4B-ACF5-6706BFBD42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8</a:t>
            </a:fld>
            <a:endParaRPr lang="fr-CA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4B67A91-446E-764B-AD96-3A17D46588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993" y="1678994"/>
            <a:ext cx="3129857" cy="212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88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0C16ED-9556-A348-815F-22F8A2633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/>
              <a:t>Réseaux</a:t>
            </a:r>
            <a:r>
              <a:rPr lang="fr-CA" dirty="0"/>
              <a:t> de Neurones </a:t>
            </a:r>
            <a:r>
              <a:rPr lang="fr-CA" dirty="0" err="1"/>
              <a:t>Convolutifs</a:t>
            </a:r>
            <a:r>
              <a:rPr lang="fr-CA" dirty="0"/>
              <a:t> (CNN) 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F3B6911-8317-5D48-B044-A33FB0DFA7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 smtClean="0"/>
              <a:t>9</a:t>
            </a:fld>
            <a:endParaRPr lang="fr-CA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B05ACCF-9B16-CE43-9ED0-966D10CA2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087" y="1477742"/>
            <a:ext cx="5149825" cy="254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437380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4449</TotalTime>
  <Words>328</Words>
  <Application>Microsoft Macintosh PowerPoint</Application>
  <PresentationFormat>Affichage à l'écran (16:9)</PresentationFormat>
  <Paragraphs>130</Paragraphs>
  <Slides>27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4" baseType="lpstr">
      <vt:lpstr>Calibri</vt:lpstr>
      <vt:lpstr>Arial</vt:lpstr>
      <vt:lpstr>Courier New</vt:lpstr>
      <vt:lpstr>Source Sans Pro</vt:lpstr>
      <vt:lpstr>Roboto Slab</vt:lpstr>
      <vt:lpstr>Times New Roman</vt:lpstr>
      <vt:lpstr>Cordelia template</vt:lpstr>
      <vt:lpstr>Présentation du Mini-Projet   Reconnaissance De L’écriture manuscrites avec les réseaux de neurones   Par : « Mohamed el hadi Boukhatem »  « Iyad Makrerougrass »   Encadrant : « Reda Djebbara »</vt:lpstr>
      <vt:lpstr>Roadmap</vt:lpstr>
      <vt:lpstr>Introduction</vt:lpstr>
      <vt:lpstr>Reconnaissance manuscrite et l’apprentissage machine</vt:lpstr>
      <vt:lpstr>Présentation PowerPoint</vt:lpstr>
      <vt:lpstr>Réseaux de Neurones Artificiels </vt:lpstr>
      <vt:lpstr>Réseaux de Neurones Artificiels </vt:lpstr>
      <vt:lpstr>Réseaux de Neurones Artificiels </vt:lpstr>
      <vt:lpstr>Réseaux de Neurones Convolutifs (CNN) </vt:lpstr>
      <vt:lpstr>Réseaux de Neurones Récurrents (RNN) </vt:lpstr>
      <vt:lpstr>Classification Temporelle Connexionniste (CTC)</vt:lpstr>
      <vt:lpstr>Reconnaissance Manuscrite</vt:lpstr>
      <vt:lpstr> Architectures RNN</vt:lpstr>
      <vt:lpstr>LSTM</vt:lpstr>
      <vt:lpstr>BLSTM</vt:lpstr>
      <vt:lpstr>QRNN</vt:lpstr>
      <vt:lpstr>BLSTM</vt:lpstr>
      <vt:lpstr>Implémentation</vt:lpstr>
      <vt:lpstr>Environnements d’implémentation</vt:lpstr>
      <vt:lpstr>Étapes de construction générales d’un BLSTM</vt:lpstr>
      <vt:lpstr>Chargement des données</vt:lpstr>
      <vt:lpstr>Prétraitement</vt:lpstr>
      <vt:lpstr>Construction du modèle</vt:lpstr>
      <vt:lpstr>Entrainement du modèle  </vt:lpstr>
      <vt:lpstr>Prédiction du Modèle</vt:lpstr>
      <vt:lpstr>Prédiction du Modèle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Reconnaissance De L’écriture manuscrits avec des réseaux récurrents </dc:title>
  <cp:lastModifiedBy>mohamed boukhatem</cp:lastModifiedBy>
  <cp:revision>37</cp:revision>
  <dcterms:modified xsi:type="dcterms:W3CDTF">2022-06-26T10:53:11Z</dcterms:modified>
</cp:coreProperties>
</file>